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58" r:id="rId4"/>
    <p:sldId id="275" r:id="rId5"/>
    <p:sldId id="259" r:id="rId6"/>
    <p:sldId id="260" r:id="rId7"/>
    <p:sldId id="261" r:id="rId8"/>
    <p:sldId id="263" r:id="rId9"/>
    <p:sldId id="265" r:id="rId10"/>
    <p:sldId id="266" r:id="rId11"/>
    <p:sldId id="264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0CF8E0-1123-4C45-AA93-72DF7F8E194B}" v="302" dt="2025-07-05T23:36:08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4660"/>
  </p:normalViewPr>
  <p:slideViewPr>
    <p:cSldViewPr snapToGrid="0">
      <p:cViewPr varScale="1">
        <p:scale>
          <a:sx n="73" d="100"/>
          <a:sy n="73" d="100"/>
        </p:scale>
        <p:origin x="91" y="6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חיה ישראלי" userId="42340f713e17a451" providerId="LiveId" clId="{540CF8E0-1123-4C45-AA93-72DF7F8E194B}"/>
    <pc:docChg chg="undo custSel addSld delSld modSld sldOrd modMainMaster">
      <pc:chgData name="חיה ישראלי" userId="42340f713e17a451" providerId="LiveId" clId="{540CF8E0-1123-4C45-AA93-72DF7F8E194B}" dt="2025-07-05T23:44:54.672" v="3110" actId="26606"/>
      <pc:docMkLst>
        <pc:docMk/>
      </pc:docMkLst>
      <pc:sldChg chg="addSp delSp modSp mod ord modTransition setBg delDesignElem">
        <pc:chgData name="חיה ישראלי" userId="42340f713e17a451" providerId="LiveId" clId="{540CF8E0-1123-4C45-AA93-72DF7F8E194B}" dt="2025-07-05T23:44:54.672" v="3110" actId="26606"/>
        <pc:sldMkLst>
          <pc:docMk/>
          <pc:sldMk cId="4135725363" sldId="256"/>
        </pc:sldMkLst>
        <pc:spChg chg="mod">
          <ac:chgData name="חיה ישראלי" userId="42340f713e17a451" providerId="LiveId" clId="{540CF8E0-1123-4C45-AA93-72DF7F8E194B}" dt="2025-07-05T23:44:54.672" v="3110" actId="26606"/>
          <ac:spMkLst>
            <pc:docMk/>
            <pc:sldMk cId="4135725363" sldId="256"/>
            <ac:spMk id="2" creationId="{D26E26E2-8662-30FE-0F3F-A140FB68FF0E}"/>
          </ac:spMkLst>
        </pc:spChg>
        <pc:spChg chg="mod">
          <ac:chgData name="חיה ישראלי" userId="42340f713e17a451" providerId="LiveId" clId="{540CF8E0-1123-4C45-AA93-72DF7F8E194B}" dt="2025-07-05T23:44:54.672" v="3110" actId="26606"/>
          <ac:spMkLst>
            <pc:docMk/>
            <pc:sldMk cId="4135725363" sldId="256"/>
            <ac:spMk id="3" creationId="{46CA16A1-18F7-E6B1-C86E-B11B69E582D6}"/>
          </ac:spMkLst>
        </pc:spChg>
        <pc:spChg chg="del">
          <ac:chgData name="חיה ישראלי" userId="42340f713e17a451" providerId="LiveId" clId="{540CF8E0-1123-4C45-AA93-72DF7F8E194B}" dt="2025-07-05T20:07:42.716" v="2646" actId="26606"/>
          <ac:spMkLst>
            <pc:docMk/>
            <pc:sldMk cId="4135725363" sldId="256"/>
            <ac:spMk id="26" creationId="{9ECB0E0D-AC1B-4E83-84EA-237BFA20636D}"/>
          </ac:spMkLst>
        </pc:spChg>
        <pc:spChg chg="add del">
          <ac:chgData name="חיה ישראלי" userId="42340f713e17a451" providerId="LiveId" clId="{540CF8E0-1123-4C45-AA93-72DF7F8E194B}" dt="2025-07-05T20:15:37.437" v="2671" actId="26606"/>
          <ac:spMkLst>
            <pc:docMk/>
            <pc:sldMk cId="4135725363" sldId="256"/>
            <ac:spMk id="35" creationId="{CB73C468-D875-4A8E-A540-E43BF8232DD4}"/>
          </ac:spMkLst>
        </pc:spChg>
        <pc:spChg chg="add del">
          <ac:chgData name="חיה ישראלי" userId="42340f713e17a451" providerId="LiveId" clId="{540CF8E0-1123-4C45-AA93-72DF7F8E194B}" dt="2025-07-05T20:15:37.437" v="2671" actId="26606"/>
          <ac:spMkLst>
            <pc:docMk/>
            <pc:sldMk cId="4135725363" sldId="256"/>
            <ac:spMk id="37" creationId="{B4734F2F-19FC-4D35-9BDE-5CEAD57D9B55}"/>
          </ac:spMkLst>
        </pc:spChg>
        <pc:spChg chg="add del">
          <ac:chgData name="חיה ישראלי" userId="42340f713e17a451" providerId="LiveId" clId="{540CF8E0-1123-4C45-AA93-72DF7F8E194B}" dt="2025-07-05T20:15:37.437" v="2671" actId="26606"/>
          <ac:spMkLst>
            <pc:docMk/>
            <pc:sldMk cId="4135725363" sldId="256"/>
            <ac:spMk id="39" creationId="{D97A8A26-FD96-4968-A34A-727382AC7E46}"/>
          </ac:spMkLst>
        </pc:spChg>
        <pc:spChg chg="add del">
          <ac:chgData name="חיה ישראלי" userId="42340f713e17a451" providerId="LiveId" clId="{540CF8E0-1123-4C45-AA93-72DF7F8E194B}" dt="2025-07-05T23:44:54.672" v="3110" actId="26606"/>
          <ac:spMkLst>
            <pc:docMk/>
            <pc:sldMk cId="4135725363" sldId="256"/>
            <ac:spMk id="44" creationId="{68F1F725-3B9F-48FA-85B5-910ED33809BF}"/>
          </ac:spMkLst>
        </pc:spChg>
        <pc:spChg chg="add del">
          <ac:chgData name="חיה ישראלי" userId="42340f713e17a451" providerId="LiveId" clId="{540CF8E0-1123-4C45-AA93-72DF7F8E194B}" dt="2025-07-05T23:44:54.672" v="3110" actId="26606"/>
          <ac:spMkLst>
            <pc:docMk/>
            <pc:sldMk cId="4135725363" sldId="256"/>
            <ac:spMk id="46" creationId="{2B98F522-A153-4D25-A159-3223950FC1D9}"/>
          </ac:spMkLst>
        </pc:spChg>
        <pc:spChg chg="add del">
          <ac:chgData name="חיה ישראלי" userId="42340f713e17a451" providerId="LiveId" clId="{540CF8E0-1123-4C45-AA93-72DF7F8E194B}" dt="2025-07-05T23:44:54.672" v="3110" actId="26606"/>
          <ac:spMkLst>
            <pc:docMk/>
            <pc:sldMk cId="4135725363" sldId="256"/>
            <ac:spMk id="48" creationId="{AFFE3E22-88D2-4D23-B65D-9695124B07D9}"/>
          </ac:spMkLst>
        </pc:spChg>
        <pc:grpChg chg="del">
          <ac:chgData name="חיה ישראלי" userId="42340f713e17a451" providerId="LiveId" clId="{540CF8E0-1123-4C45-AA93-72DF7F8E194B}" dt="2025-07-05T20:07:42.716" v="2646" actId="26606"/>
          <ac:grpSpMkLst>
            <pc:docMk/>
            <pc:sldMk cId="4135725363" sldId="256"/>
            <ac:grpSpMk id="27" creationId="{D6DCB3B1-E1A7-4510-831B-77C8EFF566AC}"/>
          </ac:grpSpMkLst>
        </pc:grpChg>
        <pc:picChg chg="add mod">
          <ac:chgData name="חיה ישראלי" userId="42340f713e17a451" providerId="LiveId" clId="{540CF8E0-1123-4C45-AA93-72DF7F8E194B}" dt="2025-07-05T23:44:54.672" v="3110" actId="26606"/>
          <ac:picMkLst>
            <pc:docMk/>
            <pc:sldMk cId="4135725363" sldId="256"/>
            <ac:picMk id="32" creationId="{65A0B081-CF8C-941C-43F3-BCB5DD8AEFBC}"/>
          </ac:picMkLst>
        </pc:picChg>
        <pc:cxnChg chg="del">
          <ac:chgData name="חיה ישראלי" userId="42340f713e17a451" providerId="LiveId" clId="{540CF8E0-1123-4C45-AA93-72DF7F8E194B}" dt="2025-07-05T20:07:42.716" v="2646" actId="26606"/>
          <ac:cxnSpMkLst>
            <pc:docMk/>
            <pc:sldMk cId="4135725363" sldId="256"/>
            <ac:cxnSpMk id="25" creationId="{6116DDC6-8F07-46CC-8751-E5C9346B2A08}"/>
          </ac:cxnSpMkLst>
        </pc:cxnChg>
      </pc:sldChg>
      <pc:sldChg chg="addSp delSp modSp mod modTransition setBg setClrOvrMap delDesignElem">
        <pc:chgData name="חיה ישראלי" userId="42340f713e17a451" providerId="LiveId" clId="{540CF8E0-1123-4C45-AA93-72DF7F8E194B}" dt="2025-07-05T23:36:08.261" v="3106"/>
        <pc:sldMkLst>
          <pc:docMk/>
          <pc:sldMk cId="1278814852" sldId="257"/>
        </pc:sldMkLst>
        <pc:spChg chg="mod">
          <ac:chgData name="חיה ישראלי" userId="42340f713e17a451" providerId="LiveId" clId="{540CF8E0-1123-4C45-AA93-72DF7F8E194B}" dt="2025-07-05T23:31:25.127" v="3091"/>
          <ac:spMkLst>
            <pc:docMk/>
            <pc:sldMk cId="1278814852" sldId="257"/>
            <ac:spMk id="2" creationId="{28534443-9E2B-0F26-BA22-1A230D6EE066}"/>
          </ac:spMkLst>
        </pc:spChg>
        <pc:spChg chg="mod">
          <ac:chgData name="חיה ישראלי" userId="42340f713e17a451" providerId="LiveId" clId="{540CF8E0-1123-4C45-AA93-72DF7F8E194B}" dt="2025-07-05T23:31:25.127" v="3091"/>
          <ac:spMkLst>
            <pc:docMk/>
            <pc:sldMk cId="1278814852" sldId="257"/>
            <ac:spMk id="3" creationId="{F532C365-A7A0-5667-2CC3-B7B0B98A036D}"/>
          </ac:spMkLst>
        </pc:spChg>
        <pc:spChg chg="add del">
          <ac:chgData name="חיה ישראלי" userId="42340f713e17a451" providerId="LiveId" clId="{540CF8E0-1123-4C45-AA93-72DF7F8E194B}" dt="2025-07-05T20:04:34.907" v="2563" actId="26606"/>
          <ac:spMkLst>
            <pc:docMk/>
            <pc:sldMk cId="1278814852" sldId="257"/>
            <ac:spMk id="45" creationId="{CB73C468-D875-4A8E-A540-E43BF8232DD4}"/>
          </ac:spMkLst>
        </pc:spChg>
        <pc:spChg chg="add del">
          <ac:chgData name="חיה ישראלי" userId="42340f713e17a451" providerId="LiveId" clId="{540CF8E0-1123-4C45-AA93-72DF7F8E194B}" dt="2025-07-05T20:04:34.907" v="2563" actId="26606"/>
          <ac:spMkLst>
            <pc:docMk/>
            <pc:sldMk cId="1278814852" sldId="257"/>
            <ac:spMk id="47" creationId="{B4734F2F-19FC-4D35-9BDE-5CEAD57D9B55}"/>
          </ac:spMkLst>
        </pc:spChg>
        <pc:spChg chg="add del">
          <ac:chgData name="חיה ישראלי" userId="42340f713e17a451" providerId="LiveId" clId="{540CF8E0-1123-4C45-AA93-72DF7F8E194B}" dt="2025-07-05T20:04:34.907" v="2563" actId="26606"/>
          <ac:spMkLst>
            <pc:docMk/>
            <pc:sldMk cId="1278814852" sldId="257"/>
            <ac:spMk id="49" creationId="{D97A8A26-FD96-4968-A34A-727382AC7E46}"/>
          </ac:spMkLst>
        </pc:spChg>
        <pc:spChg chg="add del">
          <ac:chgData name="חיה ישראלי" userId="42340f713e17a451" providerId="LiveId" clId="{540CF8E0-1123-4C45-AA93-72DF7F8E194B}" dt="2025-07-05T20:04:47.876" v="2565" actId="26606"/>
          <ac:spMkLst>
            <pc:docMk/>
            <pc:sldMk cId="1278814852" sldId="257"/>
            <ac:spMk id="51" creationId="{B709ADC9-6EAF-4268-9415-1ED5ECFA2218}"/>
          </ac:spMkLst>
        </pc:spChg>
        <pc:spChg chg="add del">
          <ac:chgData name="חיה ישראלי" userId="42340f713e17a451" providerId="LiveId" clId="{540CF8E0-1123-4C45-AA93-72DF7F8E194B}" dt="2025-07-05T23:31:25.127" v="3091"/>
          <ac:spMkLst>
            <pc:docMk/>
            <pc:sldMk cId="1278814852" sldId="257"/>
            <ac:spMk id="53" creationId="{4D9C7339-A6EE-4D61-A33E-64D65F75723D}"/>
          </ac:spMkLst>
        </pc:spChg>
        <pc:spChg chg="add del">
          <ac:chgData name="חיה ישראלי" userId="42340f713e17a451" providerId="LiveId" clId="{540CF8E0-1123-4C45-AA93-72DF7F8E194B}" dt="2025-07-04T14:40:26.660" v="1179" actId="26606"/>
          <ac:spMkLst>
            <pc:docMk/>
            <pc:sldMk cId="1278814852" sldId="257"/>
            <ac:spMk id="54" creationId="{310B1DD0-264A-47E3-A16A-C87AFA51E68A}"/>
          </ac:spMkLst>
        </pc:spChg>
        <pc:spChg chg="add del">
          <ac:chgData name="חיה ישראלי" userId="42340f713e17a451" providerId="LiveId" clId="{540CF8E0-1123-4C45-AA93-72DF7F8E194B}" dt="2025-07-05T23:31:25.127" v="3091"/>
          <ac:spMkLst>
            <pc:docMk/>
            <pc:sldMk cId="1278814852" sldId="257"/>
            <ac:spMk id="55" creationId="{3A6586F7-A126-4F04-B9AA-AC0323374926}"/>
          </ac:spMkLst>
        </pc:spChg>
        <pc:spChg chg="add del">
          <ac:chgData name="חיה ישראלי" userId="42340f713e17a451" providerId="LiveId" clId="{540CF8E0-1123-4C45-AA93-72DF7F8E194B}" dt="2025-07-04T14:40:26.660" v="1179" actId="26606"/>
          <ac:spMkLst>
            <pc:docMk/>
            <pc:sldMk cId="1278814852" sldId="257"/>
            <ac:spMk id="56" creationId="{69C1BB7B-F21E-41A2-B30C-D8507B960282}"/>
          </ac:spMkLst>
        </pc:spChg>
        <pc:spChg chg="add del">
          <ac:chgData name="חיה ישראלי" userId="42340f713e17a451" providerId="LiveId" clId="{540CF8E0-1123-4C45-AA93-72DF7F8E194B}" dt="2025-07-04T14:40:26.660" v="1179" actId="26606"/>
          <ac:spMkLst>
            <pc:docMk/>
            <pc:sldMk cId="1278814852" sldId="257"/>
            <ac:spMk id="58" creationId="{DF6D7DDE-F8A1-4105-9729-F9EB5F81A360}"/>
          </ac:spMkLst>
        </pc:spChg>
        <pc:spChg chg="add del">
          <ac:chgData name="חיה ישראלי" userId="42340f713e17a451" providerId="LiveId" clId="{540CF8E0-1123-4C45-AA93-72DF7F8E194B}" dt="2025-07-05T23:31:25.127" v="3091"/>
          <ac:spMkLst>
            <pc:docMk/>
            <pc:sldMk cId="1278814852" sldId="257"/>
            <ac:spMk id="60" creationId="{1BA6D22B-C59B-4B49-B613-F1A0DF012C58}"/>
          </ac:spMkLst>
        </pc:spChg>
        <pc:picChg chg="add mod ord">
          <ac:chgData name="חיה ישראלי" userId="42340f713e17a451" providerId="LiveId" clId="{540CF8E0-1123-4C45-AA93-72DF7F8E194B}" dt="2025-07-05T20:09:03.976" v="2654" actId="1036"/>
          <ac:picMkLst>
            <pc:docMk/>
            <pc:sldMk cId="1278814852" sldId="257"/>
            <ac:picMk id="5" creationId="{3A7F67D8-6A39-FDEA-5F84-27B38F9DB45C}"/>
          </ac:picMkLst>
        </pc:picChg>
        <pc:picChg chg="del mod ord">
          <ac:chgData name="חיה ישראלי" userId="42340f713e17a451" providerId="LiveId" clId="{540CF8E0-1123-4C45-AA93-72DF7F8E194B}" dt="2025-07-05T20:04:36.839" v="2564" actId="478"/>
          <ac:picMkLst>
            <pc:docMk/>
            <pc:sldMk cId="1278814852" sldId="257"/>
            <ac:picMk id="21" creationId="{FD3C7F40-9E57-E50A-9E9A-6B494FB8A8F6}"/>
          </ac:picMkLst>
        </pc:picChg>
      </pc:sldChg>
      <pc:sldChg chg="addSp delSp modSp mod modTransition delDesignElem">
        <pc:chgData name="חיה ישראלי" userId="42340f713e17a451" providerId="LiveId" clId="{540CF8E0-1123-4C45-AA93-72DF7F8E194B}" dt="2025-07-05T23:36:08.261" v="3106"/>
        <pc:sldMkLst>
          <pc:docMk/>
          <pc:sldMk cId="2888119300" sldId="258"/>
        </pc:sldMkLst>
        <pc:spChg chg="mod">
          <ac:chgData name="חיה ישראלי" userId="42340f713e17a451" providerId="LiveId" clId="{540CF8E0-1123-4C45-AA93-72DF7F8E194B}" dt="2025-07-04T13:15:39.764" v="39" actId="26606"/>
          <ac:spMkLst>
            <pc:docMk/>
            <pc:sldMk cId="2888119300" sldId="258"/>
            <ac:spMk id="2" creationId="{F330A21B-695F-A70E-4FBA-4140B8784A53}"/>
          </ac:spMkLst>
        </pc:spChg>
        <pc:spChg chg="mod">
          <ac:chgData name="חיה ישראלי" userId="42340f713e17a451" providerId="LiveId" clId="{540CF8E0-1123-4C45-AA93-72DF7F8E194B}" dt="2025-07-05T20:08:40.170" v="2652" actId="1076"/>
          <ac:spMkLst>
            <pc:docMk/>
            <pc:sldMk cId="2888119300" sldId="258"/>
            <ac:spMk id="3" creationId="{162DF7C5-9AE9-AC48-7E25-52D589A4B308}"/>
          </ac:spMkLst>
        </pc:spChg>
        <pc:spChg chg="del">
          <ac:chgData name="חיה ישראלי" userId="42340f713e17a451" providerId="LiveId" clId="{540CF8E0-1123-4C45-AA93-72DF7F8E194B}" dt="2025-07-04T13:15:19.435" v="36" actId="26606"/>
          <ac:spMkLst>
            <pc:docMk/>
            <pc:sldMk cId="2888119300" sldId="258"/>
            <ac:spMk id="15" creationId="{F84046EA-4273-437E-9DE5-5AEE713C35E2}"/>
          </ac:spMkLst>
        </pc:spChg>
        <pc:spChg chg="del">
          <ac:chgData name="חיה ישראלי" userId="42340f713e17a451" providerId="LiveId" clId="{540CF8E0-1123-4C45-AA93-72DF7F8E194B}" dt="2025-07-04T13:15:19.435" v="36" actId="26606"/>
          <ac:spMkLst>
            <pc:docMk/>
            <pc:sldMk cId="2888119300" sldId="258"/>
            <ac:spMk id="19" creationId="{A77A6167-FCC5-49E8-B280-CECAF151ED9F}"/>
          </ac:spMkLst>
        </pc:spChg>
        <pc:spChg chg="add del">
          <ac:chgData name="חיה ישראלי" userId="42340f713e17a451" providerId="LiveId" clId="{540CF8E0-1123-4C45-AA93-72DF7F8E194B}" dt="2025-07-04T13:15:39.778" v="40" actId="26606"/>
          <ac:spMkLst>
            <pc:docMk/>
            <pc:sldMk cId="2888119300" sldId="258"/>
            <ac:spMk id="29" creationId="{56C94072-1B34-48FB-9A9C-5A9A0FFC857C}"/>
          </ac:spMkLst>
        </pc:spChg>
        <pc:spChg chg="add del">
          <ac:chgData name="חיה ישראלי" userId="42340f713e17a451" providerId="LiveId" clId="{540CF8E0-1123-4C45-AA93-72DF7F8E194B}" dt="2025-07-04T13:15:39.778" v="40" actId="26606"/>
          <ac:spMkLst>
            <pc:docMk/>
            <pc:sldMk cId="2888119300" sldId="258"/>
            <ac:spMk id="31" creationId="{1D5941F3-0256-4E90-BBBC-5A6EDEB8E0AF}"/>
          </ac:spMkLst>
        </pc:spChg>
        <pc:spChg chg="add del">
          <ac:chgData name="חיה ישראלי" userId="42340f713e17a451" providerId="LiveId" clId="{540CF8E0-1123-4C45-AA93-72DF7F8E194B}" dt="2025-07-04T13:15:39.778" v="40" actId="26606"/>
          <ac:spMkLst>
            <pc:docMk/>
            <pc:sldMk cId="2888119300" sldId="258"/>
            <ac:spMk id="33" creationId="{A5019358-4900-4555-99FF-EF6AE90B8E32}"/>
          </ac:spMkLst>
        </pc:spChg>
        <pc:spChg chg="add del">
          <ac:chgData name="חיה ישראלי" userId="42340f713e17a451" providerId="LiveId" clId="{540CF8E0-1123-4C45-AA93-72DF7F8E194B}" dt="2025-07-04T13:15:39.764" v="39" actId="26606"/>
          <ac:spMkLst>
            <pc:docMk/>
            <pc:sldMk cId="2888119300" sldId="258"/>
            <ac:spMk id="42" creationId="{7BB74091-09FE-44AF-8325-7FE6E175F727}"/>
          </ac:spMkLst>
        </pc:spChg>
        <pc:spChg chg="add del">
          <ac:chgData name="חיה ישראלי" userId="42340f713e17a451" providerId="LiveId" clId="{540CF8E0-1123-4C45-AA93-72DF7F8E194B}" dt="2025-07-04T13:15:39.764" v="39" actId="26606"/>
          <ac:spMkLst>
            <pc:docMk/>
            <pc:sldMk cId="2888119300" sldId="258"/>
            <ac:spMk id="44" creationId="{0F30CCEB-94C4-4F72-BA5A-9CEA853022DA}"/>
          </ac:spMkLst>
        </pc:spChg>
        <pc:spChg chg="add del">
          <ac:chgData name="חיה ישראלי" userId="42340f713e17a451" providerId="LiveId" clId="{540CF8E0-1123-4C45-AA93-72DF7F8E194B}" dt="2025-07-04T13:15:39.764" v="39" actId="26606"/>
          <ac:spMkLst>
            <pc:docMk/>
            <pc:sldMk cId="2888119300" sldId="258"/>
            <ac:spMk id="46" creationId="{0DE1A94F-CC8B-4954-97A7-ADD4F300D647}"/>
          </ac:spMkLst>
        </pc:spChg>
        <pc:spChg chg="add del">
          <ac:chgData name="חיה ישראלי" userId="42340f713e17a451" providerId="LiveId" clId="{540CF8E0-1123-4C45-AA93-72DF7F8E194B}" dt="2025-07-05T23:31:25.127" v="3091"/>
          <ac:spMkLst>
            <pc:docMk/>
            <pc:sldMk cId="2888119300" sldId="258"/>
            <ac:spMk id="51" creationId="{56C94072-1B34-48FB-9A9C-5A9A0FFC857C}"/>
          </ac:spMkLst>
        </pc:spChg>
        <pc:spChg chg="add del">
          <ac:chgData name="חיה ישראלי" userId="42340f713e17a451" providerId="LiveId" clId="{540CF8E0-1123-4C45-AA93-72DF7F8E194B}" dt="2025-07-05T23:31:25.127" v="3091"/>
          <ac:spMkLst>
            <pc:docMk/>
            <pc:sldMk cId="2888119300" sldId="258"/>
            <ac:spMk id="52" creationId="{1D5941F3-0256-4E90-BBBC-5A6EDEB8E0AF}"/>
          </ac:spMkLst>
        </pc:spChg>
        <pc:spChg chg="add del">
          <ac:chgData name="חיה ישראלי" userId="42340f713e17a451" providerId="LiveId" clId="{540CF8E0-1123-4C45-AA93-72DF7F8E194B}" dt="2025-07-05T23:31:25.127" v="3091"/>
          <ac:spMkLst>
            <pc:docMk/>
            <pc:sldMk cId="2888119300" sldId="258"/>
            <ac:spMk id="53" creationId="{A5019358-4900-4555-99FF-EF6AE90B8E32}"/>
          </ac:spMkLst>
        </pc:spChg>
        <pc:grpChg chg="del">
          <ac:chgData name="חיה ישראלי" userId="42340f713e17a451" providerId="LiveId" clId="{540CF8E0-1123-4C45-AA93-72DF7F8E194B}" dt="2025-07-04T13:15:19.435" v="36" actId="26606"/>
          <ac:grpSpMkLst>
            <pc:docMk/>
            <pc:sldMk cId="2888119300" sldId="258"/>
            <ac:grpSpMk id="16" creationId="{9D9D6BF1-DFF2-4526-9D13-BF339D8C4163}"/>
          </ac:grpSpMkLst>
        </pc:grpChg>
        <pc:grpChg chg="add del">
          <ac:chgData name="חיה ישראלי" userId="42340f713e17a451" providerId="LiveId" clId="{540CF8E0-1123-4C45-AA93-72DF7F8E194B}" dt="2025-07-04T13:15:39.778" v="40" actId="26606"/>
          <ac:grpSpMkLst>
            <pc:docMk/>
            <pc:sldMk cId="2888119300" sldId="258"/>
            <ac:grpSpMk id="25" creationId="{9D9D6BF1-DFF2-4526-9D13-BF339D8C4163}"/>
          </ac:grpSpMkLst>
        </pc:grpChg>
        <pc:grpChg chg="add del">
          <ac:chgData name="חיה ישראלי" userId="42340f713e17a451" providerId="LiveId" clId="{540CF8E0-1123-4C45-AA93-72DF7F8E194B}" dt="2025-07-05T23:31:25.127" v="3091"/>
          <ac:grpSpMkLst>
            <pc:docMk/>
            <pc:sldMk cId="2888119300" sldId="258"/>
            <ac:grpSpMk id="48" creationId="{9D9D6BF1-DFF2-4526-9D13-BF339D8C4163}"/>
          </ac:grpSpMkLst>
        </pc:grpChg>
        <pc:picChg chg="mod ord">
          <ac:chgData name="חיה ישראלי" userId="42340f713e17a451" providerId="LiveId" clId="{540CF8E0-1123-4C45-AA93-72DF7F8E194B}" dt="2025-07-05T20:08:26.909" v="2649" actId="1076"/>
          <ac:picMkLst>
            <pc:docMk/>
            <pc:sldMk cId="2888119300" sldId="258"/>
            <ac:picMk id="20" creationId="{501ED142-9E55-2398-9787-1830F4E1E09B}"/>
          </ac:picMkLst>
        </pc:picChg>
      </pc:sldChg>
      <pc:sldChg chg="addSp delSp modSp mod modTransition setClrOvrMap delDesignElem">
        <pc:chgData name="חיה ישראלי" userId="42340f713e17a451" providerId="LiveId" clId="{540CF8E0-1123-4C45-AA93-72DF7F8E194B}" dt="2025-07-05T23:36:08.261" v="3106"/>
        <pc:sldMkLst>
          <pc:docMk/>
          <pc:sldMk cId="787624491" sldId="259"/>
        </pc:sldMkLst>
        <pc:spChg chg="mod">
          <ac:chgData name="חיה ישראלי" userId="42340f713e17a451" providerId="LiveId" clId="{540CF8E0-1123-4C45-AA93-72DF7F8E194B}" dt="2025-07-04T13:52:04.650" v="988" actId="26606"/>
          <ac:spMkLst>
            <pc:docMk/>
            <pc:sldMk cId="787624491" sldId="259"/>
            <ac:spMk id="2" creationId="{896EA974-B57B-2D91-EEDF-C9CCE71DFB03}"/>
          </ac:spMkLst>
        </pc:spChg>
        <pc:spChg chg="mod">
          <ac:chgData name="חיה ישראלי" userId="42340f713e17a451" providerId="LiveId" clId="{540CF8E0-1123-4C45-AA93-72DF7F8E194B}" dt="2025-07-05T23:31:25.127" v="3091"/>
          <ac:spMkLst>
            <pc:docMk/>
            <pc:sldMk cId="787624491" sldId="259"/>
            <ac:spMk id="3" creationId="{736FA613-7465-D495-66C3-D07B56401961}"/>
          </ac:spMkLst>
        </pc:spChg>
        <pc:spChg chg="del">
          <ac:chgData name="חיה ישראלי" userId="42340f713e17a451" providerId="LiveId" clId="{540CF8E0-1123-4C45-AA93-72DF7F8E194B}" dt="2025-07-04T13:16:16.783" v="41" actId="26606"/>
          <ac:spMkLst>
            <pc:docMk/>
            <pc:sldMk cId="787624491" sldId="259"/>
            <ac:spMk id="32" creationId="{5ABA7F3F-D56F-4C06-84AC-03FC83B0642E}"/>
          </ac:spMkLst>
        </pc:spChg>
        <pc:spChg chg="del">
          <ac:chgData name="חיה ישראלי" userId="42340f713e17a451" providerId="LiveId" clId="{540CF8E0-1123-4C45-AA93-72DF7F8E194B}" dt="2025-07-04T13:16:16.783" v="41" actId="26606"/>
          <ac:spMkLst>
            <pc:docMk/>
            <pc:sldMk cId="787624491" sldId="259"/>
            <ac:spMk id="34" creationId="{0568FE6B-CB7A-42D9-9690-487E3B8F412C}"/>
          </ac:spMkLst>
        </pc:spChg>
        <pc:spChg chg="del">
          <ac:chgData name="חיה ישראלי" userId="42340f713e17a451" providerId="LiveId" clId="{540CF8E0-1123-4C45-AA93-72DF7F8E194B}" dt="2025-07-04T13:16:16.783" v="41" actId="26606"/>
          <ac:spMkLst>
            <pc:docMk/>
            <pc:sldMk cId="787624491" sldId="259"/>
            <ac:spMk id="36" creationId="{2BCE8A39-72D0-46ED-AB46-91B68881D2C2}"/>
          </ac:spMkLst>
        </pc:spChg>
        <pc:spChg chg="del">
          <ac:chgData name="חיה ישראלי" userId="42340f713e17a451" providerId="LiveId" clId="{540CF8E0-1123-4C45-AA93-72DF7F8E194B}" dt="2025-07-04T13:16:16.783" v="41" actId="26606"/>
          <ac:spMkLst>
            <pc:docMk/>
            <pc:sldMk cId="787624491" sldId="259"/>
            <ac:spMk id="38" creationId="{5B4F2F95-506B-4220-A118-B96AF13005F1}"/>
          </ac:spMkLst>
        </pc:spChg>
        <pc:spChg chg="add del">
          <ac:chgData name="חיה ישראלי" userId="42340f713e17a451" providerId="LiveId" clId="{540CF8E0-1123-4C45-AA93-72DF7F8E194B}" dt="2025-07-04T13:51:23.806" v="985" actId="26606"/>
          <ac:spMkLst>
            <pc:docMk/>
            <pc:sldMk cId="787624491" sldId="259"/>
            <ac:spMk id="47" creationId="{51D149FF-24EA-4575-93C6-D58A02586552}"/>
          </ac:spMkLst>
        </pc:spChg>
        <pc:spChg chg="add del">
          <ac:chgData name="חיה ישראלי" userId="42340f713e17a451" providerId="LiveId" clId="{540CF8E0-1123-4C45-AA93-72DF7F8E194B}" dt="2025-07-04T13:51:23.806" v="985" actId="26606"/>
          <ac:spMkLst>
            <pc:docMk/>
            <pc:sldMk cId="787624491" sldId="259"/>
            <ac:spMk id="49" creationId="{CC965133-69F4-4869-A4C0-97C9B2B600FB}"/>
          </ac:spMkLst>
        </pc:spChg>
        <pc:spChg chg="add del">
          <ac:chgData name="חיה ישראלי" userId="42340f713e17a451" providerId="LiveId" clId="{540CF8E0-1123-4C45-AA93-72DF7F8E194B}" dt="2025-07-04T13:51:23.806" v="985" actId="26606"/>
          <ac:spMkLst>
            <pc:docMk/>
            <pc:sldMk cId="787624491" sldId="259"/>
            <ac:spMk id="51" creationId="{43FEB8E0-28C6-45D4-B8D7-F36F09074E43}"/>
          </ac:spMkLst>
        </pc:spChg>
        <pc:spChg chg="add del">
          <ac:chgData name="חיה ישראלי" userId="42340f713e17a451" providerId="LiveId" clId="{540CF8E0-1123-4C45-AA93-72DF7F8E194B}" dt="2025-07-04T13:52:04.650" v="988" actId="26606"/>
          <ac:spMkLst>
            <pc:docMk/>
            <pc:sldMk cId="787624491" sldId="259"/>
            <ac:spMk id="63" creationId="{A77A6167-FCC5-49E8-B280-CECAF151ED9F}"/>
          </ac:spMkLst>
        </pc:spChg>
        <pc:spChg chg="add del">
          <ac:chgData name="חיה ישראלי" userId="42340f713e17a451" providerId="LiveId" clId="{540CF8E0-1123-4C45-AA93-72DF7F8E194B}" dt="2025-07-04T13:52:04.650" v="988" actId="26606"/>
          <ac:spMkLst>
            <pc:docMk/>
            <pc:sldMk cId="787624491" sldId="259"/>
            <ac:spMk id="65" creationId="{F84046EA-4273-437E-9DE5-5AEE713C35E2}"/>
          </ac:spMkLst>
        </pc:spChg>
        <pc:spChg chg="add del">
          <ac:chgData name="חיה ישראלי" userId="42340f713e17a451" providerId="LiveId" clId="{540CF8E0-1123-4C45-AA93-72DF7F8E194B}" dt="2025-07-04T13:52:04.634" v="987" actId="26606"/>
          <ac:spMkLst>
            <pc:docMk/>
            <pc:sldMk cId="787624491" sldId="259"/>
            <ac:spMk id="74" creationId="{56C94072-1B34-48FB-9A9C-5A9A0FFC857C}"/>
          </ac:spMkLst>
        </pc:spChg>
        <pc:spChg chg="add del">
          <ac:chgData name="חיה ישראלי" userId="42340f713e17a451" providerId="LiveId" clId="{540CF8E0-1123-4C45-AA93-72DF7F8E194B}" dt="2025-07-04T13:52:04.634" v="987" actId="26606"/>
          <ac:spMkLst>
            <pc:docMk/>
            <pc:sldMk cId="787624491" sldId="259"/>
            <ac:spMk id="76" creationId="{1D5941F3-0256-4E90-BBBC-5A6EDEB8E0AF}"/>
          </ac:spMkLst>
        </pc:spChg>
        <pc:spChg chg="add del">
          <ac:chgData name="חיה ישראלי" userId="42340f713e17a451" providerId="LiveId" clId="{540CF8E0-1123-4C45-AA93-72DF7F8E194B}" dt="2025-07-04T13:52:04.634" v="987" actId="26606"/>
          <ac:spMkLst>
            <pc:docMk/>
            <pc:sldMk cId="787624491" sldId="259"/>
            <ac:spMk id="78" creationId="{A5019358-4900-4555-99FF-EF6AE90B8E32}"/>
          </ac:spMkLst>
        </pc:spChg>
        <pc:spChg chg="add del">
          <ac:chgData name="חיה ישראלי" userId="42340f713e17a451" providerId="LiveId" clId="{540CF8E0-1123-4C45-AA93-72DF7F8E194B}" dt="2025-07-05T23:31:25.127" v="3091"/>
          <ac:spMkLst>
            <pc:docMk/>
            <pc:sldMk cId="787624491" sldId="259"/>
            <ac:spMk id="83" creationId="{2D170B9C-85A5-4673-981C-DDDBAC51F745}"/>
          </ac:spMkLst>
        </pc:spChg>
        <pc:spChg chg="add del">
          <ac:chgData name="חיה ישראלי" userId="42340f713e17a451" providerId="LiveId" clId="{540CF8E0-1123-4C45-AA93-72DF7F8E194B}" dt="2025-07-05T23:31:25.127" v="3091"/>
          <ac:spMkLst>
            <pc:docMk/>
            <pc:sldMk cId="787624491" sldId="259"/>
            <ac:spMk id="84" creationId="{1C82216A-4221-434A-B11C-7E13B4A1FC25}"/>
          </ac:spMkLst>
        </pc:spChg>
        <pc:grpChg chg="add del">
          <ac:chgData name="חיה ישראלי" userId="42340f713e17a451" providerId="LiveId" clId="{540CF8E0-1123-4C45-AA93-72DF7F8E194B}" dt="2025-07-04T13:51:23.806" v="985" actId="26606"/>
          <ac:grpSpMkLst>
            <pc:docMk/>
            <pc:sldMk cId="787624491" sldId="259"/>
            <ac:grpSpMk id="43" creationId="{8C89EA62-F38E-4285-A105-C5E1BD360093}"/>
          </ac:grpSpMkLst>
        </pc:grpChg>
        <pc:grpChg chg="add del">
          <ac:chgData name="חיה ישראלי" userId="42340f713e17a451" providerId="LiveId" clId="{540CF8E0-1123-4C45-AA93-72DF7F8E194B}" dt="2025-07-04T13:52:04.650" v="988" actId="26606"/>
          <ac:grpSpMkLst>
            <pc:docMk/>
            <pc:sldMk cId="787624491" sldId="259"/>
            <ac:grpSpMk id="59" creationId="{9D9D6BF1-DFF2-4526-9D13-BF339D8C4163}"/>
          </ac:grpSpMkLst>
        </pc:grpChg>
        <pc:grpChg chg="add del">
          <ac:chgData name="חיה ישראלי" userId="42340f713e17a451" providerId="LiveId" clId="{540CF8E0-1123-4C45-AA93-72DF7F8E194B}" dt="2025-07-04T13:52:04.634" v="987" actId="26606"/>
          <ac:grpSpMkLst>
            <pc:docMk/>
            <pc:sldMk cId="787624491" sldId="259"/>
            <ac:grpSpMk id="70" creationId="{9D9D6BF1-DFF2-4526-9D13-BF339D8C4163}"/>
          </ac:grpSpMkLst>
        </pc:grpChg>
        <pc:grpChg chg="add del">
          <ac:chgData name="חיה ישראלי" userId="42340f713e17a451" providerId="LiveId" clId="{540CF8E0-1123-4C45-AA93-72DF7F8E194B}" dt="2025-07-05T23:31:25.127" v="3091"/>
          <ac:grpSpMkLst>
            <pc:docMk/>
            <pc:sldMk cId="787624491" sldId="259"/>
            <ac:grpSpMk id="80" creationId="{9D9D6BF1-DFF2-4526-9D13-BF339D8C4163}"/>
          </ac:grpSpMkLst>
        </pc:grpChg>
        <pc:picChg chg="add mod ord">
          <ac:chgData name="חיה ישראלי" userId="42340f713e17a451" providerId="LiveId" clId="{540CF8E0-1123-4C45-AA93-72DF7F8E194B}" dt="2025-07-04T13:52:04.650" v="988" actId="26606"/>
          <ac:picMkLst>
            <pc:docMk/>
            <pc:sldMk cId="787624491" sldId="259"/>
            <ac:picMk id="55" creationId="{B40A2A98-5792-6814-7FD0-1831FC8154A2}"/>
          </ac:picMkLst>
        </pc:picChg>
      </pc:sldChg>
      <pc:sldChg chg="addSp delSp modSp mod modTransition setBg modAnim">
        <pc:chgData name="חיה ישראלי" userId="42340f713e17a451" providerId="LiveId" clId="{540CF8E0-1123-4C45-AA93-72DF7F8E194B}" dt="2025-07-05T23:36:08.261" v="3106"/>
        <pc:sldMkLst>
          <pc:docMk/>
          <pc:sldMk cId="108832774" sldId="260"/>
        </pc:sldMkLst>
        <pc:spChg chg="mod">
          <ac:chgData name="חיה ישראלי" userId="42340f713e17a451" providerId="LiveId" clId="{540CF8E0-1123-4C45-AA93-72DF7F8E194B}" dt="2025-07-05T23:31:25.127" v="3091"/>
          <ac:spMkLst>
            <pc:docMk/>
            <pc:sldMk cId="108832774" sldId="260"/>
            <ac:spMk id="2" creationId="{8D237A4A-3142-9C91-2A6A-C82A10E873A9}"/>
          </ac:spMkLst>
        </pc:spChg>
        <pc:spChg chg="del mod">
          <ac:chgData name="חיה ישראלי" userId="42340f713e17a451" providerId="LiveId" clId="{540CF8E0-1123-4C45-AA93-72DF7F8E194B}" dt="2025-07-04T13:17:32.105" v="44" actId="478"/>
          <ac:spMkLst>
            <pc:docMk/>
            <pc:sldMk cId="108832774" sldId="260"/>
            <ac:spMk id="3" creationId="{64663857-7100-FB43-7090-1EA496DC56C8}"/>
          </ac:spMkLst>
        </pc:spChg>
        <pc:spChg chg="del">
          <ac:chgData name="חיה ישראלי" userId="42340f713e17a451" providerId="LiveId" clId="{540CF8E0-1123-4C45-AA93-72DF7F8E194B}" dt="2025-07-04T13:17:39.903" v="47" actId="478"/>
          <ac:spMkLst>
            <pc:docMk/>
            <pc:sldMk cId="108832774" sldId="260"/>
            <ac:spMk id="6" creationId="{283B71B0-79E2-C59E-3F7B-892A89A8468B}"/>
          </ac:spMkLst>
        </pc:spChg>
        <pc:spChg chg="del">
          <ac:chgData name="חיה ישראלי" userId="42340f713e17a451" providerId="LiveId" clId="{540CF8E0-1123-4C45-AA93-72DF7F8E194B}" dt="2025-07-04T13:17:38.079" v="46" actId="478"/>
          <ac:spMkLst>
            <pc:docMk/>
            <pc:sldMk cId="108832774" sldId="260"/>
            <ac:spMk id="11" creationId="{0A5A536E-1A5F-DFA8-4AC2-DF99583ED508}"/>
          </ac:spMkLst>
        </pc:spChg>
        <pc:spChg chg="del">
          <ac:chgData name="חיה ישראלי" userId="42340f713e17a451" providerId="LiveId" clId="{540CF8E0-1123-4C45-AA93-72DF7F8E194B}" dt="2025-07-04T13:17:35.733" v="45" actId="478"/>
          <ac:spMkLst>
            <pc:docMk/>
            <pc:sldMk cId="108832774" sldId="260"/>
            <ac:spMk id="16" creationId="{B3284789-C54A-16FF-8166-A3AE7161A889}"/>
          </ac:spMkLst>
        </pc:spChg>
        <pc:spChg chg="add del mod">
          <ac:chgData name="חיה ישראלי" userId="42340f713e17a451" providerId="LiveId" clId="{540CF8E0-1123-4C45-AA93-72DF7F8E194B}" dt="2025-07-04T13:56:37.850" v="1074" actId="478"/>
          <ac:spMkLst>
            <pc:docMk/>
            <pc:sldMk cId="108832774" sldId="260"/>
            <ac:spMk id="20" creationId="{31EB0049-B0F2-ECC4-9DE6-173B8B011007}"/>
          </ac:spMkLst>
        </pc:spChg>
        <pc:spChg chg="add del mod">
          <ac:chgData name="חיה ישראלי" userId="42340f713e17a451" providerId="LiveId" clId="{540CF8E0-1123-4C45-AA93-72DF7F8E194B}" dt="2025-07-04T13:56:43.938" v="1077" actId="478"/>
          <ac:spMkLst>
            <pc:docMk/>
            <pc:sldMk cId="108832774" sldId="260"/>
            <ac:spMk id="21" creationId="{1598C65E-B44C-FC8D-E4DC-9FFCDC67A76B}"/>
          </ac:spMkLst>
        </pc:spChg>
        <pc:spChg chg="add del mod">
          <ac:chgData name="חיה ישראלי" userId="42340f713e17a451" providerId="LiveId" clId="{540CF8E0-1123-4C45-AA93-72DF7F8E194B}" dt="2025-07-04T13:56:45.512" v="1078" actId="478"/>
          <ac:spMkLst>
            <pc:docMk/>
            <pc:sldMk cId="108832774" sldId="260"/>
            <ac:spMk id="22" creationId="{7945C53C-3AFC-C29E-B799-18E1D7F4207B}"/>
          </ac:spMkLst>
        </pc:spChg>
        <pc:spChg chg="add mod">
          <ac:chgData name="חיה ישראלי" userId="42340f713e17a451" providerId="LiveId" clId="{540CF8E0-1123-4C45-AA93-72DF7F8E194B}" dt="2025-07-05T19:16:48.750" v="1391" actId="13822"/>
          <ac:spMkLst>
            <pc:docMk/>
            <pc:sldMk cId="108832774" sldId="260"/>
            <ac:spMk id="29" creationId="{FA18E187-3D21-63DC-CAF6-E7CB1DBA40A6}"/>
          </ac:spMkLst>
        </pc:spChg>
        <pc:spChg chg="add mod">
          <ac:chgData name="חיה ישראלי" userId="42340f713e17a451" providerId="LiveId" clId="{540CF8E0-1123-4C45-AA93-72DF7F8E194B}" dt="2025-07-05T19:31:11.495" v="1740" actId="14100"/>
          <ac:spMkLst>
            <pc:docMk/>
            <pc:sldMk cId="108832774" sldId="260"/>
            <ac:spMk id="30" creationId="{14902DA3-CB71-A096-25F6-5DC86501B15A}"/>
          </ac:spMkLst>
        </pc:spChg>
        <pc:spChg chg="add del mod">
          <ac:chgData name="חיה ישראלי" userId="42340f713e17a451" providerId="LiveId" clId="{540CF8E0-1123-4C45-AA93-72DF7F8E194B}" dt="2025-07-05T19:15:51.427" v="1361" actId="478"/>
          <ac:spMkLst>
            <pc:docMk/>
            <pc:sldMk cId="108832774" sldId="260"/>
            <ac:spMk id="31" creationId="{719BE89D-AA1A-8212-48AA-B0CF2457231E}"/>
          </ac:spMkLst>
        </pc:spChg>
        <pc:spChg chg="add mod">
          <ac:chgData name="חיה ישראלי" userId="42340f713e17a451" providerId="LiveId" clId="{540CF8E0-1123-4C45-AA93-72DF7F8E194B}" dt="2025-07-05T19:16:30.699" v="1389" actId="13822"/>
          <ac:spMkLst>
            <pc:docMk/>
            <pc:sldMk cId="108832774" sldId="260"/>
            <ac:spMk id="56" creationId="{557CA5CC-8497-F701-13CD-A546400647B9}"/>
          </ac:spMkLst>
        </pc:spChg>
        <pc:picChg chg="add del mod">
          <ac:chgData name="חיה ישראלי" userId="42340f713e17a451" providerId="LiveId" clId="{540CF8E0-1123-4C45-AA93-72DF7F8E194B}" dt="2025-07-05T19:13:09.991" v="1338" actId="478"/>
          <ac:picMkLst>
            <pc:docMk/>
            <pc:sldMk cId="108832774" sldId="260"/>
            <ac:picMk id="33" creationId="{2DCEA320-F251-880C-3052-0A01D7E491ED}"/>
          </ac:picMkLst>
        </pc:picChg>
        <pc:picChg chg="add del mod">
          <ac:chgData name="חיה ישראלי" userId="42340f713e17a451" providerId="LiveId" clId="{540CF8E0-1123-4C45-AA93-72DF7F8E194B}" dt="2025-07-04T14:47:14.937" v="1186" actId="478"/>
          <ac:picMkLst>
            <pc:docMk/>
            <pc:sldMk cId="108832774" sldId="260"/>
            <ac:picMk id="35" creationId="{FC805735-35ED-9FD2-09FB-531AF84D0DC2}"/>
          </ac:picMkLst>
        </pc:picChg>
        <pc:picChg chg="add del mod">
          <ac:chgData name="חיה ישראלי" userId="42340f713e17a451" providerId="LiveId" clId="{540CF8E0-1123-4C45-AA93-72DF7F8E194B}" dt="2025-07-05T19:02:58.325" v="1192" actId="478"/>
          <ac:picMkLst>
            <pc:docMk/>
            <pc:sldMk cId="108832774" sldId="260"/>
            <ac:picMk id="37" creationId="{51972D87-87C3-6B6C-83AD-72600DDABFFA}"/>
          </ac:picMkLst>
        </pc:picChg>
        <pc:picChg chg="add mod">
          <ac:chgData name="חיה ישראלי" userId="42340f713e17a451" providerId="LiveId" clId="{540CF8E0-1123-4C45-AA93-72DF7F8E194B}" dt="2025-07-05T19:06:35.395" v="1301"/>
          <ac:picMkLst>
            <pc:docMk/>
            <pc:sldMk cId="108832774" sldId="260"/>
            <ac:picMk id="39" creationId="{7177433C-1B48-CC15-C812-619B11E7E24B}"/>
          </ac:picMkLst>
        </pc:picChg>
        <pc:picChg chg="add del mod">
          <ac:chgData name="חיה ישראלי" userId="42340f713e17a451" providerId="LiveId" clId="{540CF8E0-1123-4C45-AA93-72DF7F8E194B}" dt="2025-07-05T19:08:11.317" v="1303" actId="478"/>
          <ac:picMkLst>
            <pc:docMk/>
            <pc:sldMk cId="108832774" sldId="260"/>
            <ac:picMk id="41" creationId="{B8399CEE-0FDB-C367-54E8-9A7E38BC7A5F}"/>
          </ac:picMkLst>
        </pc:picChg>
        <pc:picChg chg="add del mod">
          <ac:chgData name="חיה ישראלי" userId="42340f713e17a451" providerId="LiveId" clId="{540CF8E0-1123-4C45-AA93-72DF7F8E194B}" dt="2025-07-05T19:10:29.364" v="1315" actId="478"/>
          <ac:picMkLst>
            <pc:docMk/>
            <pc:sldMk cId="108832774" sldId="260"/>
            <ac:picMk id="43" creationId="{FD67E0FD-3E22-2E02-8832-5715540B53B1}"/>
          </ac:picMkLst>
        </pc:picChg>
        <pc:picChg chg="add del mod">
          <ac:chgData name="חיה ישראלי" userId="42340f713e17a451" providerId="LiveId" clId="{540CF8E0-1123-4C45-AA93-72DF7F8E194B}" dt="2025-07-05T19:10:27.679" v="1314" actId="478"/>
          <ac:picMkLst>
            <pc:docMk/>
            <pc:sldMk cId="108832774" sldId="260"/>
            <ac:picMk id="45" creationId="{16AED73C-ABFB-8B6B-4C73-E6B784A8FF88}"/>
          </ac:picMkLst>
        </pc:picChg>
        <pc:picChg chg="add mod">
          <ac:chgData name="חיה ישראלי" userId="42340f713e17a451" providerId="LiveId" clId="{540CF8E0-1123-4C45-AA93-72DF7F8E194B}" dt="2025-07-05T19:15:15.955" v="1351" actId="1076"/>
          <ac:picMkLst>
            <pc:docMk/>
            <pc:sldMk cId="108832774" sldId="260"/>
            <ac:picMk id="47" creationId="{C2560175-3132-2FD3-B0F1-D285959D0536}"/>
          </ac:picMkLst>
        </pc:picChg>
        <pc:picChg chg="add del mod">
          <ac:chgData name="חיה ישראלי" userId="42340f713e17a451" providerId="LiveId" clId="{540CF8E0-1123-4C45-AA93-72DF7F8E194B}" dt="2025-07-05T20:15:07.743" v="2669" actId="478"/>
          <ac:picMkLst>
            <pc:docMk/>
            <pc:sldMk cId="108832774" sldId="260"/>
            <ac:picMk id="49" creationId="{1AF1B666-242A-371C-9167-52505C3E8634}"/>
          </ac:picMkLst>
        </pc:picChg>
        <pc:picChg chg="add del mod">
          <ac:chgData name="חיה ישראלי" userId="42340f713e17a451" providerId="LiveId" clId="{540CF8E0-1123-4C45-AA93-72DF7F8E194B}" dt="2025-07-05T19:15:09.200" v="1349" actId="478"/>
          <ac:picMkLst>
            <pc:docMk/>
            <pc:sldMk cId="108832774" sldId="260"/>
            <ac:picMk id="51" creationId="{70820338-6BDA-FC79-332D-F4F2BE011E94}"/>
          </ac:picMkLst>
        </pc:picChg>
        <pc:picChg chg="add del mod">
          <ac:chgData name="חיה ישראלי" userId="42340f713e17a451" providerId="LiveId" clId="{540CF8E0-1123-4C45-AA93-72DF7F8E194B}" dt="2025-07-05T20:11:02.180" v="2664" actId="478"/>
          <ac:picMkLst>
            <pc:docMk/>
            <pc:sldMk cId="108832774" sldId="260"/>
            <ac:picMk id="53" creationId="{2516337D-322A-8640-3F46-558873B65BE3}"/>
          </ac:picMkLst>
        </pc:picChg>
        <pc:picChg chg="add mod">
          <ac:chgData name="חיה ישראלי" userId="42340f713e17a451" providerId="LiveId" clId="{540CF8E0-1123-4C45-AA93-72DF7F8E194B}" dt="2025-07-05T19:15:06.508" v="1348" actId="1076"/>
          <ac:picMkLst>
            <pc:docMk/>
            <pc:sldMk cId="108832774" sldId="260"/>
            <ac:picMk id="55" creationId="{8B691403-48B4-83F9-CB21-A6CC97C66B7D}"/>
          </ac:picMkLst>
        </pc:picChg>
        <pc:picChg chg="add del mod">
          <ac:chgData name="חיה ישראלי" userId="42340f713e17a451" providerId="LiveId" clId="{540CF8E0-1123-4C45-AA93-72DF7F8E194B}" dt="2025-07-05T20:11:31.123" v="2666" actId="478"/>
          <ac:picMkLst>
            <pc:docMk/>
            <pc:sldMk cId="108832774" sldId="260"/>
            <ac:picMk id="69" creationId="{F8355092-8F33-849F-1E21-5694823E3785}"/>
          </ac:picMkLst>
        </pc:picChg>
        <pc:picChg chg="add mod">
          <ac:chgData name="חיה ישראלי" userId="42340f713e17a451" providerId="LiveId" clId="{540CF8E0-1123-4C45-AA93-72DF7F8E194B}" dt="2025-07-05T20:15:12.777" v="2670" actId="1076"/>
          <ac:picMkLst>
            <pc:docMk/>
            <pc:sldMk cId="108832774" sldId="260"/>
            <ac:picMk id="71" creationId="{CEBC117C-7A34-AEE2-3F7A-1484500B1800}"/>
          </ac:picMkLst>
        </pc:picChg>
        <pc:cxnChg chg="del">
          <ac:chgData name="חיה ישראלי" userId="42340f713e17a451" providerId="LiveId" clId="{540CF8E0-1123-4C45-AA93-72DF7F8E194B}" dt="2025-07-04T13:17:42.964" v="49" actId="478"/>
          <ac:cxnSpMkLst>
            <pc:docMk/>
            <pc:sldMk cId="108832774" sldId="260"/>
            <ac:cxnSpMk id="8" creationId="{56DC45AC-43C9-A89B-1318-95EB5FD0A1D8}"/>
          </ac:cxnSpMkLst>
        </pc:cxnChg>
        <pc:cxnChg chg="del mod">
          <ac:chgData name="חיה ישראלי" userId="42340f713e17a451" providerId="LiveId" clId="{540CF8E0-1123-4C45-AA93-72DF7F8E194B}" dt="2025-07-04T13:17:41.545" v="48" actId="478"/>
          <ac:cxnSpMkLst>
            <pc:docMk/>
            <pc:sldMk cId="108832774" sldId="260"/>
            <ac:cxnSpMk id="12" creationId="{E3B99EEA-D5D0-9272-351F-0E124087F251}"/>
          </ac:cxnSpMkLst>
        </pc:cxnChg>
        <pc:cxnChg chg="del mod">
          <ac:chgData name="חיה ישראלי" userId="42340f713e17a451" providerId="LiveId" clId="{540CF8E0-1123-4C45-AA93-72DF7F8E194B}" dt="2025-07-04T13:17:44.646" v="50" actId="478"/>
          <ac:cxnSpMkLst>
            <pc:docMk/>
            <pc:sldMk cId="108832774" sldId="260"/>
            <ac:cxnSpMk id="17" creationId="{35AF523D-B1CA-8BC0-EAE8-44DEEB6B05D2}"/>
          </ac:cxnSpMkLst>
        </pc:cxnChg>
        <pc:cxnChg chg="add del mod">
          <ac:chgData name="חיה ישראלי" userId="42340f713e17a451" providerId="LiveId" clId="{540CF8E0-1123-4C45-AA93-72DF7F8E194B}" dt="2025-07-04T13:56:49.269" v="1080" actId="478"/>
          <ac:cxnSpMkLst>
            <pc:docMk/>
            <pc:sldMk cId="108832774" sldId="260"/>
            <ac:cxnSpMk id="24" creationId="{A8380D87-2554-87DE-63AD-F5CAFE14AADF}"/>
          </ac:cxnSpMkLst>
        </pc:cxnChg>
        <pc:cxnChg chg="add del mod">
          <ac:chgData name="חיה ישראלי" userId="42340f713e17a451" providerId="LiveId" clId="{540CF8E0-1123-4C45-AA93-72DF7F8E194B}" dt="2025-07-04T13:56:47.302" v="1079" actId="478"/>
          <ac:cxnSpMkLst>
            <pc:docMk/>
            <pc:sldMk cId="108832774" sldId="260"/>
            <ac:cxnSpMk id="27" creationId="{AE066F9B-3BE5-0FD9-A8C6-BF6E72702171}"/>
          </ac:cxnSpMkLst>
        </pc:cxnChg>
        <pc:cxnChg chg="add mod">
          <ac:chgData name="חיה ישראלי" userId="42340f713e17a451" providerId="LiveId" clId="{540CF8E0-1123-4C45-AA93-72DF7F8E194B}" dt="2025-07-05T19:17:38.148" v="1404" actId="14100"/>
          <ac:cxnSpMkLst>
            <pc:docMk/>
            <pc:sldMk cId="108832774" sldId="260"/>
            <ac:cxnSpMk id="58" creationId="{FDD4DAF3-0437-2851-D24E-B07B2528F8B0}"/>
          </ac:cxnSpMkLst>
        </pc:cxnChg>
        <pc:cxnChg chg="add mod">
          <ac:chgData name="חיה ישראלי" userId="42340f713e17a451" providerId="LiveId" clId="{540CF8E0-1123-4C45-AA93-72DF7F8E194B}" dt="2025-07-05T19:17:28.549" v="1402" actId="14100"/>
          <ac:cxnSpMkLst>
            <pc:docMk/>
            <pc:sldMk cId="108832774" sldId="260"/>
            <ac:cxnSpMk id="59" creationId="{A3DB9FA4-0B12-6B91-E810-EF16B90D56DA}"/>
          </ac:cxnSpMkLst>
        </pc:cxnChg>
        <pc:cxnChg chg="add mod">
          <ac:chgData name="חיה ישראלי" userId="42340f713e17a451" providerId="LiveId" clId="{540CF8E0-1123-4C45-AA93-72DF7F8E194B}" dt="2025-07-05T19:17:19.688" v="1400" actId="14100"/>
          <ac:cxnSpMkLst>
            <pc:docMk/>
            <pc:sldMk cId="108832774" sldId="260"/>
            <ac:cxnSpMk id="60" creationId="{285AF584-C741-663E-CCFF-37FCBDE5EA82}"/>
          </ac:cxnSpMkLst>
        </pc:cxnChg>
        <pc:cxnChg chg="add mod">
          <ac:chgData name="חיה ישראלי" userId="42340f713e17a451" providerId="LiveId" clId="{540CF8E0-1123-4C45-AA93-72DF7F8E194B}" dt="2025-07-05T19:17:09.719" v="1397" actId="14100"/>
          <ac:cxnSpMkLst>
            <pc:docMk/>
            <pc:sldMk cId="108832774" sldId="260"/>
            <ac:cxnSpMk id="61" creationId="{5FBA00F6-76F2-F9E5-4F37-8FD4D499A0ED}"/>
          </ac:cxnSpMkLst>
        </pc:cxnChg>
      </pc:sldChg>
      <pc:sldChg chg="addSp delSp modSp new mod modTransition setBg addAnim delAnim setClrOvrMap delDesignElem">
        <pc:chgData name="חיה ישראלי" userId="42340f713e17a451" providerId="LiveId" clId="{540CF8E0-1123-4C45-AA93-72DF7F8E194B}" dt="2025-07-05T23:36:08.261" v="3106"/>
        <pc:sldMkLst>
          <pc:docMk/>
          <pc:sldMk cId="1274607026" sldId="261"/>
        </pc:sldMkLst>
        <pc:spChg chg="mod">
          <ac:chgData name="חיה ישראלי" userId="42340f713e17a451" providerId="LiveId" clId="{540CF8E0-1123-4C45-AA93-72DF7F8E194B}" dt="2025-07-05T19:31:32.394" v="1744" actId="26606"/>
          <ac:spMkLst>
            <pc:docMk/>
            <pc:sldMk cId="1274607026" sldId="261"/>
            <ac:spMk id="2" creationId="{BAE762B7-6153-FA94-CA6D-AF1991B1996F}"/>
          </ac:spMkLst>
        </pc:spChg>
        <pc:spChg chg="add del">
          <ac:chgData name="חיה ישראלי" userId="42340f713e17a451" providerId="LiveId" clId="{540CF8E0-1123-4C45-AA93-72DF7F8E194B}" dt="2025-07-05T19:31:32.394" v="1744" actId="26606"/>
          <ac:spMkLst>
            <pc:docMk/>
            <pc:sldMk cId="1274607026" sldId="261"/>
            <ac:spMk id="11" creationId="{5ABA7F3F-D56F-4C06-84AC-03FC83B0642E}"/>
          </ac:spMkLst>
        </pc:spChg>
        <pc:spChg chg="add del">
          <ac:chgData name="חיה ישראלי" userId="42340f713e17a451" providerId="LiveId" clId="{540CF8E0-1123-4C45-AA93-72DF7F8E194B}" dt="2025-07-05T19:31:32.394" v="1744" actId="26606"/>
          <ac:spMkLst>
            <pc:docMk/>
            <pc:sldMk cId="1274607026" sldId="261"/>
            <ac:spMk id="13" creationId="{0568FE6B-CB7A-42D9-9690-487E3B8F412C}"/>
          </ac:spMkLst>
        </pc:spChg>
        <pc:spChg chg="add del">
          <ac:chgData name="חיה ישראלי" userId="42340f713e17a451" providerId="LiveId" clId="{540CF8E0-1123-4C45-AA93-72DF7F8E194B}" dt="2025-07-05T19:31:32.394" v="1744" actId="26606"/>
          <ac:spMkLst>
            <pc:docMk/>
            <pc:sldMk cId="1274607026" sldId="261"/>
            <ac:spMk id="15" creationId="{2BCE8A39-72D0-46ED-AB46-91B68881D2C2}"/>
          </ac:spMkLst>
        </pc:spChg>
        <pc:spChg chg="add del">
          <ac:chgData name="חיה ישראלי" userId="42340f713e17a451" providerId="LiveId" clId="{540CF8E0-1123-4C45-AA93-72DF7F8E194B}" dt="2025-07-05T19:31:32.394" v="1744" actId="26606"/>
          <ac:spMkLst>
            <pc:docMk/>
            <pc:sldMk cId="1274607026" sldId="261"/>
            <ac:spMk id="17" creationId="{970E03B3-76EE-4C15-B250-1173359CDD3D}"/>
          </ac:spMkLst>
        </pc:spChg>
        <pc:spChg chg="add del">
          <ac:chgData name="חיה ישראלי" userId="42340f713e17a451" providerId="LiveId" clId="{540CF8E0-1123-4C45-AA93-72DF7F8E194B}" dt="2025-07-05T23:31:25.127" v="3091"/>
          <ac:spMkLst>
            <pc:docMk/>
            <pc:sldMk cId="1274607026" sldId="261"/>
            <ac:spMk id="25" creationId="{5ABA7F3F-D56F-4C06-84AC-03FC83B0642E}"/>
          </ac:spMkLst>
        </pc:spChg>
        <pc:spChg chg="add del">
          <ac:chgData name="חיה ישראלי" userId="42340f713e17a451" providerId="LiveId" clId="{540CF8E0-1123-4C45-AA93-72DF7F8E194B}" dt="2025-07-05T19:31:29.956" v="1743" actId="26606"/>
          <ac:spMkLst>
            <pc:docMk/>
            <pc:sldMk cId="1274607026" sldId="261"/>
            <ac:spMk id="26" creationId="{5ABA7F3F-D56F-4C06-84AC-03FC83B0642E}"/>
          </ac:spMkLst>
        </pc:spChg>
        <pc:grpChg chg="add del">
          <ac:chgData name="חיה ישראלי" userId="42340f713e17a451" providerId="LiveId" clId="{540CF8E0-1123-4C45-AA93-72DF7F8E194B}" dt="2025-07-05T19:31:32.394" v="1744" actId="26606"/>
          <ac:grpSpMkLst>
            <pc:docMk/>
            <pc:sldMk cId="1274607026" sldId="261"/>
            <ac:grpSpMk id="7" creationId="{8C89EA62-F38E-4285-A105-C5E1BD360093}"/>
          </ac:grpSpMkLst>
        </pc:grpChg>
        <pc:grpChg chg="add del">
          <ac:chgData name="חיה ישראלי" userId="42340f713e17a451" providerId="LiveId" clId="{540CF8E0-1123-4C45-AA93-72DF7F8E194B}" dt="2025-07-05T23:31:25.127" v="3091"/>
          <ac:grpSpMkLst>
            <pc:docMk/>
            <pc:sldMk cId="1274607026" sldId="261"/>
            <ac:grpSpMk id="19" creationId="{8C89EA62-F38E-4285-A105-C5E1BD360093}"/>
          </ac:grpSpMkLst>
        </pc:grpChg>
        <pc:grpChg chg="add del">
          <ac:chgData name="חיה ישראלי" userId="42340f713e17a451" providerId="LiveId" clId="{540CF8E0-1123-4C45-AA93-72DF7F8E194B}" dt="2025-07-05T19:31:29.956" v="1743" actId="26606"/>
          <ac:grpSpMkLst>
            <pc:docMk/>
            <pc:sldMk cId="1274607026" sldId="261"/>
            <ac:grpSpMk id="22" creationId="{8C89EA62-F38E-4285-A105-C5E1BD360093}"/>
          </ac:grpSpMkLst>
        </pc:grpChg>
        <pc:grpChg chg="add del">
          <ac:chgData name="חיה ישראלי" userId="42340f713e17a451" providerId="LiveId" clId="{540CF8E0-1123-4C45-AA93-72DF7F8E194B}" dt="2025-07-05T23:31:25.127" v="3091"/>
          <ac:grpSpMkLst>
            <pc:docMk/>
            <pc:sldMk cId="1274607026" sldId="261"/>
            <ac:grpSpMk id="27" creationId="{715374B5-D7C8-4AA9-BE65-DB7A0CA9B420}"/>
          </ac:grpSpMkLst>
        </pc:grpChg>
        <pc:grpChg chg="add del">
          <ac:chgData name="חיה ישראלי" userId="42340f713e17a451" providerId="LiveId" clId="{540CF8E0-1123-4C45-AA93-72DF7F8E194B}" dt="2025-07-05T19:31:29.956" v="1743" actId="26606"/>
          <ac:grpSpMkLst>
            <pc:docMk/>
            <pc:sldMk cId="1274607026" sldId="261"/>
            <ac:grpSpMk id="28" creationId="{715374B5-D7C8-4AA9-BE65-DB7A0CA9B420}"/>
          </ac:grpSpMkLst>
        </pc:grpChg>
      </pc:sldChg>
      <pc:sldChg chg="new del">
        <pc:chgData name="חיה ישראלי" userId="42340f713e17a451" providerId="LiveId" clId="{540CF8E0-1123-4C45-AA93-72DF7F8E194B}" dt="2025-07-04T13:43:37.516" v="504" actId="47"/>
        <pc:sldMkLst>
          <pc:docMk/>
          <pc:sldMk cId="2647238667" sldId="262"/>
        </pc:sldMkLst>
      </pc:sldChg>
      <pc:sldChg chg="addSp delSp modSp new mod modTransition setBg addAnim delAnim setClrOvrMap delDesignElem">
        <pc:chgData name="חיה ישראלי" userId="42340f713e17a451" providerId="LiveId" clId="{540CF8E0-1123-4C45-AA93-72DF7F8E194B}" dt="2025-07-05T23:36:08.261" v="3106"/>
        <pc:sldMkLst>
          <pc:docMk/>
          <pc:sldMk cId="64375463" sldId="263"/>
        </pc:sldMkLst>
        <pc:spChg chg="mod ord">
          <ac:chgData name="חיה ישראלי" userId="42340f713e17a451" providerId="LiveId" clId="{540CF8E0-1123-4C45-AA93-72DF7F8E194B}" dt="2025-07-04T13:43:57.295" v="505" actId="1076"/>
          <ac:spMkLst>
            <pc:docMk/>
            <pc:sldMk cId="64375463" sldId="263"/>
            <ac:spMk id="2" creationId="{78705272-6D0E-C22B-B6DD-79FE472F6BAC}"/>
          </ac:spMkLst>
        </pc:spChg>
        <pc:spChg chg="add del mod">
          <ac:chgData name="חיה ישראלי" userId="42340f713e17a451" providerId="LiveId" clId="{540CF8E0-1123-4C45-AA93-72DF7F8E194B}" dt="2025-07-04T13:40:45.149" v="342" actId="478"/>
          <ac:spMkLst>
            <pc:docMk/>
            <pc:sldMk cId="64375463" sldId="263"/>
            <ac:spMk id="3" creationId="{EE83E368-D561-715D-1D18-DF6BA7A89FC4}"/>
          </ac:spMkLst>
        </pc:spChg>
        <pc:spChg chg="add del mod">
          <ac:chgData name="חיה ישראלי" userId="42340f713e17a451" providerId="LiveId" clId="{540CF8E0-1123-4C45-AA93-72DF7F8E194B}" dt="2025-07-04T13:40:56.346" v="343" actId="26606"/>
          <ac:spMkLst>
            <pc:docMk/>
            <pc:sldMk cId="64375463" sldId="263"/>
            <ac:spMk id="7" creationId="{C8020F2A-E7AD-FEB0-040B-B653ADBC3666}"/>
          </ac:spMkLst>
        </pc:spChg>
        <pc:spChg chg="add del">
          <ac:chgData name="חיה ישראלי" userId="42340f713e17a451" providerId="LiveId" clId="{540CF8E0-1123-4C45-AA93-72DF7F8E194B}" dt="2025-07-04T13:38:56.801" v="326" actId="26606"/>
          <ac:spMkLst>
            <pc:docMk/>
            <pc:sldMk cId="64375463" sldId="263"/>
            <ac:spMk id="9" creationId="{62DAC179-C790-4427-B1A0-AF7E55B8E6FA}"/>
          </ac:spMkLst>
        </pc:spChg>
        <pc:spChg chg="add del">
          <ac:chgData name="חיה ישראלי" userId="42340f713e17a451" providerId="LiveId" clId="{540CF8E0-1123-4C45-AA93-72DF7F8E194B}" dt="2025-07-04T13:38:56.801" v="326" actId="26606"/>
          <ac:spMkLst>
            <pc:docMk/>
            <pc:sldMk cId="64375463" sldId="263"/>
            <ac:spMk id="11" creationId="{EA392D87-3787-45D6-976E-B85674C09048}"/>
          </ac:spMkLst>
        </pc:spChg>
        <pc:spChg chg="add del">
          <ac:chgData name="חיה ישראלי" userId="42340f713e17a451" providerId="LiveId" clId="{540CF8E0-1123-4C45-AA93-72DF7F8E194B}" dt="2025-07-04T13:38:56.801" v="326" actId="26606"/>
          <ac:spMkLst>
            <pc:docMk/>
            <pc:sldMk cId="64375463" sldId="263"/>
            <ac:spMk id="13" creationId="{DEFE8E04-DEE3-49FD-89A2-285FAD1CB6E0}"/>
          </ac:spMkLst>
        </pc:spChg>
        <pc:spChg chg="add mod">
          <ac:chgData name="חיה ישראלי" userId="42340f713e17a451" providerId="LiveId" clId="{540CF8E0-1123-4C45-AA93-72DF7F8E194B}" dt="2025-07-04T13:50:53.162" v="984" actId="20577"/>
          <ac:spMkLst>
            <pc:docMk/>
            <pc:sldMk cId="64375463" sldId="263"/>
            <ac:spMk id="16" creationId="{6F69E02B-8798-9DB1-4735-26C4BEE556DC}"/>
          </ac:spMkLst>
        </pc:spChg>
        <pc:spChg chg="add del">
          <ac:chgData name="חיה ישראלי" userId="42340f713e17a451" providerId="LiveId" clId="{540CF8E0-1123-4C45-AA93-72DF7F8E194B}" dt="2025-07-04T13:41:27.259" v="354" actId="26606"/>
          <ac:spMkLst>
            <pc:docMk/>
            <pc:sldMk cId="64375463" sldId="263"/>
            <ac:spMk id="17" creationId="{A77A6167-FCC5-49E8-B280-CECAF151ED9F}"/>
          </ac:spMkLst>
        </pc:spChg>
        <pc:spChg chg="add mod">
          <ac:chgData name="חיה ישראלי" userId="42340f713e17a451" providerId="LiveId" clId="{540CF8E0-1123-4C45-AA93-72DF7F8E194B}" dt="2025-07-04T13:50:18.236" v="970" actId="5793"/>
          <ac:spMkLst>
            <pc:docMk/>
            <pc:sldMk cId="64375463" sldId="263"/>
            <ac:spMk id="18" creationId="{2F2A707E-CCBC-AC15-7FBA-5CEBB6BA1B67}"/>
          </ac:spMkLst>
        </pc:spChg>
        <pc:spChg chg="add del">
          <ac:chgData name="חיה ישראלי" userId="42340f713e17a451" providerId="LiveId" clId="{540CF8E0-1123-4C45-AA93-72DF7F8E194B}" dt="2025-07-04T13:41:27.259" v="354" actId="26606"/>
          <ac:spMkLst>
            <pc:docMk/>
            <pc:sldMk cId="64375463" sldId="263"/>
            <ac:spMk id="19" creationId="{F84046EA-4273-437E-9DE5-5AEE713C35E2}"/>
          </ac:spMkLst>
        </pc:spChg>
        <pc:spChg chg="add del">
          <ac:chgData name="חיה ישראלי" userId="42340f713e17a451" providerId="LiveId" clId="{540CF8E0-1123-4C45-AA93-72DF7F8E194B}" dt="2025-07-04T13:41:20.040" v="348" actId="26606"/>
          <ac:spMkLst>
            <pc:docMk/>
            <pc:sldMk cId="64375463" sldId="263"/>
            <ac:spMk id="28" creationId="{2D170B9C-85A5-4673-981C-DDDBAC51F745}"/>
          </ac:spMkLst>
        </pc:spChg>
        <pc:spChg chg="add del">
          <ac:chgData name="חיה ישראלי" userId="42340f713e17a451" providerId="LiveId" clId="{540CF8E0-1123-4C45-AA93-72DF7F8E194B}" dt="2025-07-04T13:41:20.040" v="348" actId="26606"/>
          <ac:spMkLst>
            <pc:docMk/>
            <pc:sldMk cId="64375463" sldId="263"/>
            <ac:spMk id="30" creationId="{1C82216A-4221-434A-B11C-7E13B4A1FC25}"/>
          </ac:spMkLst>
        </pc:spChg>
        <pc:spChg chg="add del">
          <ac:chgData name="חיה ישראלי" userId="42340f713e17a451" providerId="LiveId" clId="{540CF8E0-1123-4C45-AA93-72DF7F8E194B}" dt="2025-07-04T13:41:22.953" v="350" actId="26606"/>
          <ac:spMkLst>
            <pc:docMk/>
            <pc:sldMk cId="64375463" sldId="263"/>
            <ac:spMk id="35" creationId="{B709ADC9-6EAF-4268-9415-1ED5ECFA2218}"/>
          </ac:spMkLst>
        </pc:spChg>
        <pc:spChg chg="add del">
          <ac:chgData name="חיה ישראלי" userId="42340f713e17a451" providerId="LiveId" clId="{540CF8E0-1123-4C45-AA93-72DF7F8E194B}" dt="2025-07-04T13:41:27.217" v="353" actId="26606"/>
          <ac:spMkLst>
            <pc:docMk/>
            <pc:sldMk cId="64375463" sldId="263"/>
            <ac:spMk id="38" creationId="{310B1DD0-264A-47E3-A16A-C87AFA51E68A}"/>
          </ac:spMkLst>
        </pc:spChg>
        <pc:spChg chg="add del">
          <ac:chgData name="חיה ישראלי" userId="42340f713e17a451" providerId="LiveId" clId="{540CF8E0-1123-4C45-AA93-72DF7F8E194B}" dt="2025-07-04T13:41:27.217" v="353" actId="26606"/>
          <ac:spMkLst>
            <pc:docMk/>
            <pc:sldMk cId="64375463" sldId="263"/>
            <ac:spMk id="39" creationId="{69C1BB7B-F21E-41A2-B30C-D8507B960282}"/>
          </ac:spMkLst>
        </pc:spChg>
        <pc:spChg chg="add del">
          <ac:chgData name="חיה ישראלי" userId="42340f713e17a451" providerId="LiveId" clId="{540CF8E0-1123-4C45-AA93-72DF7F8E194B}" dt="2025-07-04T13:41:27.217" v="353" actId="26606"/>
          <ac:spMkLst>
            <pc:docMk/>
            <pc:sldMk cId="64375463" sldId="263"/>
            <ac:spMk id="40" creationId="{DF6D7DDE-F8A1-4105-9729-F9EB5F81A360}"/>
          </ac:spMkLst>
        </pc:spChg>
        <pc:spChg chg="add del">
          <ac:chgData name="חיה ישראלי" userId="42340f713e17a451" providerId="LiveId" clId="{540CF8E0-1123-4C45-AA93-72DF7F8E194B}" dt="2025-07-05T23:31:25.127" v="3091"/>
          <ac:spMkLst>
            <pc:docMk/>
            <pc:sldMk cId="64375463" sldId="263"/>
            <ac:spMk id="45" creationId="{B709ADC9-6EAF-4268-9415-1ED5ECFA2218}"/>
          </ac:spMkLst>
        </pc:spChg>
        <pc:grpChg chg="add del">
          <ac:chgData name="חיה ישראלי" userId="42340f713e17a451" providerId="LiveId" clId="{540CF8E0-1123-4C45-AA93-72DF7F8E194B}" dt="2025-07-04T13:41:27.259" v="354" actId="26606"/>
          <ac:grpSpMkLst>
            <pc:docMk/>
            <pc:sldMk cId="64375463" sldId="263"/>
            <ac:grpSpMk id="10" creationId="{9D9D6BF1-DFF2-4526-9D13-BF339D8C4163}"/>
          </ac:grpSpMkLst>
        </pc:grpChg>
        <pc:grpChg chg="add del">
          <ac:chgData name="חיה ישראלי" userId="42340f713e17a451" providerId="LiveId" clId="{540CF8E0-1123-4C45-AA93-72DF7F8E194B}" dt="2025-07-04T13:41:20.040" v="348" actId="26606"/>
          <ac:grpSpMkLst>
            <pc:docMk/>
            <pc:sldMk cId="64375463" sldId="263"/>
            <ac:grpSpMk id="24" creationId="{9D9D6BF1-DFF2-4526-9D13-BF339D8C4163}"/>
          </ac:grpSpMkLst>
        </pc:grpChg>
        <pc:grpChg chg="add del">
          <ac:chgData name="חיה ישראלי" userId="42340f713e17a451" providerId="LiveId" clId="{540CF8E0-1123-4C45-AA93-72DF7F8E194B}" dt="2025-07-04T13:41:22.953" v="350" actId="26606"/>
          <ac:grpSpMkLst>
            <pc:docMk/>
            <pc:sldMk cId="64375463" sldId="263"/>
            <ac:grpSpMk id="32" creationId="{9D9D6BF1-DFF2-4526-9D13-BF339D8C4163}"/>
          </ac:grpSpMkLst>
        </pc:grpChg>
        <pc:grpChg chg="add del">
          <ac:chgData name="חיה ישראלי" userId="42340f713e17a451" providerId="LiveId" clId="{540CF8E0-1123-4C45-AA93-72DF7F8E194B}" dt="2025-07-04T13:41:27.217" v="353" actId="26606"/>
          <ac:grpSpMkLst>
            <pc:docMk/>
            <pc:sldMk cId="64375463" sldId="263"/>
            <ac:grpSpMk id="37" creationId="{9D9D6BF1-DFF2-4526-9D13-BF339D8C4163}"/>
          </ac:grpSpMkLst>
        </pc:grpChg>
        <pc:grpChg chg="add del">
          <ac:chgData name="חיה ישראלי" userId="42340f713e17a451" providerId="LiveId" clId="{540CF8E0-1123-4C45-AA93-72DF7F8E194B}" dt="2025-07-05T23:31:25.127" v="3091"/>
          <ac:grpSpMkLst>
            <pc:docMk/>
            <pc:sldMk cId="64375463" sldId="263"/>
            <ac:grpSpMk id="42" creationId="{9D9D6BF1-DFF2-4526-9D13-BF339D8C4163}"/>
          </ac:grpSpMkLst>
        </pc:grpChg>
        <pc:graphicFrameChg chg="add del">
          <ac:chgData name="חיה ישראלי" userId="42340f713e17a451" providerId="LiveId" clId="{540CF8E0-1123-4C45-AA93-72DF7F8E194B}" dt="2025-07-04T13:38:56.801" v="326" actId="26606"/>
          <ac:graphicFrameMkLst>
            <pc:docMk/>
            <pc:sldMk cId="64375463" sldId="263"/>
            <ac:graphicFrameMk id="5" creationId="{7D555426-C5ED-A731-AB8C-D46F6A923763}"/>
          </ac:graphicFrameMkLst>
        </pc:graphicFrameChg>
        <pc:graphicFrameChg chg="add del">
          <ac:chgData name="חיה ישראלי" userId="42340f713e17a451" providerId="LiveId" clId="{540CF8E0-1123-4C45-AA93-72DF7F8E194B}" dt="2025-07-04T13:40:31.805" v="338" actId="26606"/>
          <ac:graphicFrameMkLst>
            <pc:docMk/>
            <pc:sldMk cId="64375463" sldId="263"/>
            <ac:graphicFrameMk id="6" creationId="{C6F0E8BD-851A-1B51-54DB-8AAD95956BFC}"/>
          </ac:graphicFrameMkLst>
        </pc:graphicFrameChg>
        <pc:graphicFrameChg chg="add del">
          <ac:chgData name="חיה ישראלי" userId="42340f713e17a451" providerId="LiveId" clId="{540CF8E0-1123-4C45-AA93-72DF7F8E194B}" dt="2025-07-04T13:40:36.872" v="340" actId="26606"/>
          <ac:graphicFrameMkLst>
            <pc:docMk/>
            <pc:sldMk cId="64375463" sldId="263"/>
            <ac:graphicFrameMk id="8" creationId="{C987C37D-5305-3E2B-0FD2-129E09ECFD85}"/>
          </ac:graphicFrameMkLst>
        </pc:graphicFrameChg>
        <pc:picChg chg="add mod">
          <ac:chgData name="חיה ישראלי" userId="42340f713e17a451" providerId="LiveId" clId="{540CF8E0-1123-4C45-AA93-72DF7F8E194B}" dt="2025-07-04T13:41:27.259" v="354" actId="26606"/>
          <ac:picMkLst>
            <pc:docMk/>
            <pc:sldMk cId="64375463" sldId="263"/>
            <ac:picMk id="12" creationId="{1353C9CB-04AB-ED25-4688-AD209058E357}"/>
          </ac:picMkLst>
        </pc:picChg>
      </pc:sldChg>
      <pc:sldChg chg="addSp delSp modSp new mod ord modTransition setBg addAnim setClrOvrMap delDesignElem">
        <pc:chgData name="חיה ישראלי" userId="42340f713e17a451" providerId="LiveId" clId="{540CF8E0-1123-4C45-AA93-72DF7F8E194B}" dt="2025-07-05T23:36:08.261" v="3106"/>
        <pc:sldMkLst>
          <pc:docMk/>
          <pc:sldMk cId="3124751817" sldId="264"/>
        </pc:sldMkLst>
        <pc:spChg chg="mod">
          <ac:chgData name="חיה ישראלי" userId="42340f713e17a451" providerId="LiveId" clId="{540CF8E0-1123-4C45-AA93-72DF7F8E194B}" dt="2025-07-05T23:31:25.127" v="3091"/>
          <ac:spMkLst>
            <pc:docMk/>
            <pc:sldMk cId="3124751817" sldId="264"/>
            <ac:spMk id="2" creationId="{D2C13655-6790-C107-CFAE-F7EDBBD1D762}"/>
          </ac:spMkLst>
        </pc:spChg>
        <pc:spChg chg="add mod">
          <ac:chgData name="חיה ישראלי" userId="42340f713e17a451" providerId="LiveId" clId="{540CF8E0-1123-4C45-AA93-72DF7F8E194B}" dt="2025-07-05T19:34:54.932" v="1826" actId="26606"/>
          <ac:spMkLst>
            <pc:docMk/>
            <pc:sldMk cId="3124751817" sldId="264"/>
            <ac:spMk id="3" creationId="{23ED23BB-3C48-F613-69C8-99B8EC048E15}"/>
          </ac:spMkLst>
        </pc:spChg>
        <pc:spChg chg="add del">
          <ac:chgData name="חיה ישראלי" userId="42340f713e17a451" providerId="LiveId" clId="{540CF8E0-1123-4C45-AA93-72DF7F8E194B}" dt="2025-07-04T13:56:06.097" v="1073" actId="26606"/>
          <ac:spMkLst>
            <pc:docMk/>
            <pc:sldMk cId="3124751817" sldId="264"/>
            <ac:spMk id="12" creationId="{2D170B9C-85A5-4673-981C-DDDBAC51F745}"/>
          </ac:spMkLst>
        </pc:spChg>
        <pc:spChg chg="add del">
          <ac:chgData name="חיה ישראלי" userId="42340f713e17a451" providerId="LiveId" clId="{540CF8E0-1123-4C45-AA93-72DF7F8E194B}" dt="2025-07-04T13:56:06.097" v="1073" actId="26606"/>
          <ac:spMkLst>
            <pc:docMk/>
            <pc:sldMk cId="3124751817" sldId="264"/>
            <ac:spMk id="14" creationId="{1C82216A-4221-434A-B11C-7E13B4A1FC25}"/>
          </ac:spMkLst>
        </pc:spChg>
        <pc:spChg chg="add del">
          <ac:chgData name="חיה ישראלי" userId="42340f713e17a451" providerId="LiveId" clId="{540CF8E0-1123-4C45-AA93-72DF7F8E194B}" dt="2025-07-05T19:34:54.936" v="1827" actId="26606"/>
          <ac:spMkLst>
            <pc:docMk/>
            <pc:sldMk cId="3124751817" sldId="264"/>
            <ac:spMk id="19" creationId="{0E807223-DF88-4D6D-970E-08919E5E02EB}"/>
          </ac:spMkLst>
        </pc:spChg>
        <pc:spChg chg="add del">
          <ac:chgData name="חיה ישראלי" userId="42340f713e17a451" providerId="LiveId" clId="{540CF8E0-1123-4C45-AA93-72DF7F8E194B}" dt="2025-07-05T19:34:54.936" v="1827" actId="26606"/>
          <ac:spMkLst>
            <pc:docMk/>
            <pc:sldMk cId="3124751817" sldId="264"/>
            <ac:spMk id="21" creationId="{3CBA2BA5-DF4D-437C-9273-F945CF857D8B}"/>
          </ac:spMkLst>
        </pc:spChg>
        <pc:spChg chg="add del">
          <ac:chgData name="חיה ישראלי" userId="42340f713e17a451" providerId="LiveId" clId="{540CF8E0-1123-4C45-AA93-72DF7F8E194B}" dt="2025-07-05T19:34:54.936" v="1827" actId="26606"/>
          <ac:spMkLst>
            <pc:docMk/>
            <pc:sldMk cId="3124751817" sldId="264"/>
            <ac:spMk id="23" creationId="{7754EA86-2D7A-4D51-B5F6-DA6349D5F4DC}"/>
          </ac:spMkLst>
        </pc:spChg>
        <pc:spChg chg="add del">
          <ac:chgData name="חיה ישראלי" userId="42340f713e17a451" providerId="LiveId" clId="{540CF8E0-1123-4C45-AA93-72DF7F8E194B}" dt="2025-07-05T19:34:53.636" v="1824" actId="26606"/>
          <ac:spMkLst>
            <pc:docMk/>
            <pc:sldMk cId="3124751817" sldId="264"/>
            <ac:spMk id="28" creationId="{0E807223-DF88-4D6D-970E-08919E5E02EB}"/>
          </ac:spMkLst>
        </pc:spChg>
        <pc:spChg chg="add del">
          <ac:chgData name="חיה ישראלי" userId="42340f713e17a451" providerId="LiveId" clId="{540CF8E0-1123-4C45-AA93-72DF7F8E194B}" dt="2025-07-05T19:34:53.636" v="1824" actId="26606"/>
          <ac:spMkLst>
            <pc:docMk/>
            <pc:sldMk cId="3124751817" sldId="264"/>
            <ac:spMk id="30" creationId="{3CBA2BA5-DF4D-437C-9273-F945CF857D8B}"/>
          </ac:spMkLst>
        </pc:spChg>
        <pc:spChg chg="add del">
          <ac:chgData name="חיה ישראלי" userId="42340f713e17a451" providerId="LiveId" clId="{540CF8E0-1123-4C45-AA93-72DF7F8E194B}" dt="2025-07-05T19:34:53.636" v="1824" actId="26606"/>
          <ac:spMkLst>
            <pc:docMk/>
            <pc:sldMk cId="3124751817" sldId="264"/>
            <ac:spMk id="32" creationId="{7754EA86-2D7A-4D51-B5F6-DA6349D5F4DC}"/>
          </ac:spMkLst>
        </pc:spChg>
        <pc:spChg chg="add del">
          <ac:chgData name="חיה ישראלי" userId="42340f713e17a451" providerId="LiveId" clId="{540CF8E0-1123-4C45-AA93-72DF7F8E194B}" dt="2025-07-05T19:34:54.932" v="1826" actId="26606"/>
          <ac:spMkLst>
            <pc:docMk/>
            <pc:sldMk cId="3124751817" sldId="264"/>
            <ac:spMk id="34" creationId="{0E807223-DF88-4D6D-970E-08919E5E02EB}"/>
          </ac:spMkLst>
        </pc:spChg>
        <pc:spChg chg="add del">
          <ac:chgData name="חיה ישראלי" userId="42340f713e17a451" providerId="LiveId" clId="{540CF8E0-1123-4C45-AA93-72DF7F8E194B}" dt="2025-07-05T19:34:54.932" v="1826" actId="26606"/>
          <ac:spMkLst>
            <pc:docMk/>
            <pc:sldMk cId="3124751817" sldId="264"/>
            <ac:spMk id="35" creationId="{F8B556C4-7E49-4C36-845D-FC58F507345E}"/>
          </ac:spMkLst>
        </pc:spChg>
        <pc:spChg chg="add del">
          <ac:chgData name="חיה ישראלי" userId="42340f713e17a451" providerId="LiveId" clId="{540CF8E0-1123-4C45-AA93-72DF7F8E194B}" dt="2025-07-05T23:31:25.127" v="3091"/>
          <ac:spMkLst>
            <pc:docMk/>
            <pc:sldMk cId="3124751817" sldId="264"/>
            <ac:spMk id="37" creationId="{0E807223-DF88-4D6D-970E-08919E5E02EB}"/>
          </ac:spMkLst>
        </pc:spChg>
        <pc:spChg chg="add del">
          <ac:chgData name="חיה ישראלי" userId="42340f713e17a451" providerId="LiveId" clId="{540CF8E0-1123-4C45-AA93-72DF7F8E194B}" dt="2025-07-05T23:31:25.127" v="3091"/>
          <ac:spMkLst>
            <pc:docMk/>
            <pc:sldMk cId="3124751817" sldId="264"/>
            <ac:spMk id="38" creationId="{3CBA2BA5-DF4D-437C-9273-F945CF857D8B}"/>
          </ac:spMkLst>
        </pc:spChg>
        <pc:spChg chg="add del">
          <ac:chgData name="חיה ישראלי" userId="42340f713e17a451" providerId="LiveId" clId="{540CF8E0-1123-4C45-AA93-72DF7F8E194B}" dt="2025-07-05T23:31:25.127" v="3091"/>
          <ac:spMkLst>
            <pc:docMk/>
            <pc:sldMk cId="3124751817" sldId="264"/>
            <ac:spMk id="39" creationId="{7754EA86-2D7A-4D51-B5F6-DA6349D5F4DC}"/>
          </ac:spMkLst>
        </pc:spChg>
        <pc:grpChg chg="add del">
          <ac:chgData name="חיה ישראלי" userId="42340f713e17a451" providerId="LiveId" clId="{540CF8E0-1123-4C45-AA93-72DF7F8E194B}" dt="2025-07-04T13:56:06.097" v="1073" actId="26606"/>
          <ac:grpSpMkLst>
            <pc:docMk/>
            <pc:sldMk cId="3124751817" sldId="264"/>
            <ac:grpSpMk id="8" creationId="{9D9D6BF1-DFF2-4526-9D13-BF339D8C4163}"/>
          </ac:grpSpMkLst>
        </pc:grpChg>
        <pc:picChg chg="add mod">
          <ac:chgData name="חיה ישראלי" userId="42340f713e17a451" providerId="LiveId" clId="{540CF8E0-1123-4C45-AA93-72DF7F8E194B}" dt="2025-07-05T19:34:54.932" v="1826" actId="26606"/>
          <ac:picMkLst>
            <pc:docMk/>
            <pc:sldMk cId="3124751817" sldId="264"/>
            <ac:picMk id="4" creationId="{A24D04C3-4527-6C56-10B2-16D8D196A4D8}"/>
          </ac:picMkLst>
        </pc:picChg>
      </pc:sldChg>
      <pc:sldChg chg="addSp delSp modSp new mod modTransition setBg">
        <pc:chgData name="חיה ישראלי" userId="42340f713e17a451" providerId="LiveId" clId="{540CF8E0-1123-4C45-AA93-72DF7F8E194B}" dt="2025-07-05T23:36:08.261" v="3106"/>
        <pc:sldMkLst>
          <pc:docMk/>
          <pc:sldMk cId="430244715" sldId="265"/>
        </pc:sldMkLst>
        <pc:spChg chg="mod">
          <ac:chgData name="חיה ישראלי" userId="42340f713e17a451" providerId="LiveId" clId="{540CF8E0-1123-4C45-AA93-72DF7F8E194B}" dt="2025-07-05T23:31:25.127" v="3091"/>
          <ac:spMkLst>
            <pc:docMk/>
            <pc:sldMk cId="430244715" sldId="265"/>
            <ac:spMk id="2" creationId="{70025502-E985-1409-AFDE-91E3A120324C}"/>
          </ac:spMkLst>
        </pc:spChg>
        <pc:spChg chg="add del mod">
          <ac:chgData name="חיה ישראלי" userId="42340f713e17a451" providerId="LiveId" clId="{540CF8E0-1123-4C45-AA93-72DF7F8E194B}" dt="2025-07-05T19:30:12.490" v="1727" actId="478"/>
          <ac:spMkLst>
            <pc:docMk/>
            <pc:sldMk cId="430244715" sldId="265"/>
            <ac:spMk id="3" creationId="{7D70AF9A-152D-8DFE-B078-F0C4CC2888CE}"/>
          </ac:spMkLst>
        </pc:spChg>
        <pc:spChg chg="add del mod">
          <ac:chgData name="חיה ישראלי" userId="42340f713e17a451" providerId="LiveId" clId="{540CF8E0-1123-4C45-AA93-72DF7F8E194B}" dt="2025-07-05T19:30:21.545" v="1731" actId="478"/>
          <ac:spMkLst>
            <pc:docMk/>
            <pc:sldMk cId="430244715" sldId="265"/>
            <ac:spMk id="6" creationId="{5FE260B3-B5CA-DE10-1C3B-7CB0BA909196}"/>
          </ac:spMkLst>
        </pc:spChg>
        <pc:spChg chg="add del mod">
          <ac:chgData name="חיה ישראלי" userId="42340f713e17a451" providerId="LiveId" clId="{540CF8E0-1123-4C45-AA93-72DF7F8E194B}" dt="2025-07-05T19:30:27.515" v="1733" actId="478"/>
          <ac:spMkLst>
            <pc:docMk/>
            <pc:sldMk cId="430244715" sldId="265"/>
            <ac:spMk id="7" creationId="{9EC9980C-1EC0-D6B4-EA2F-08E0C0B01551}"/>
          </ac:spMkLst>
        </pc:spChg>
        <pc:spChg chg="add del mod">
          <ac:chgData name="חיה ישראלי" userId="42340f713e17a451" providerId="LiveId" clId="{540CF8E0-1123-4C45-AA93-72DF7F8E194B}" dt="2025-07-05T19:30:17.408" v="1729" actId="478"/>
          <ac:spMkLst>
            <pc:docMk/>
            <pc:sldMk cId="430244715" sldId="265"/>
            <ac:spMk id="8" creationId="{51F10330-1FD8-538A-1D44-74A71AC52346}"/>
          </ac:spMkLst>
        </pc:spChg>
        <pc:spChg chg="add del mod">
          <ac:chgData name="חיה ישראלי" userId="42340f713e17a451" providerId="LiveId" clId="{540CF8E0-1123-4C45-AA93-72DF7F8E194B}" dt="2025-07-05T19:30:19.640" v="1730" actId="478"/>
          <ac:spMkLst>
            <pc:docMk/>
            <pc:sldMk cId="430244715" sldId="265"/>
            <ac:spMk id="9" creationId="{06891420-411F-7C8C-20E5-82D0C30E226E}"/>
          </ac:spMkLst>
        </pc:spChg>
        <pc:spChg chg="add del mod">
          <ac:chgData name="חיה ישראלי" userId="42340f713e17a451" providerId="LiveId" clId="{540CF8E0-1123-4C45-AA93-72DF7F8E194B}" dt="2025-07-05T19:24:23.182" v="1633" actId="478"/>
          <ac:spMkLst>
            <pc:docMk/>
            <pc:sldMk cId="430244715" sldId="265"/>
            <ac:spMk id="10" creationId="{CA4990C0-8A67-8EF7-A581-CA8CD54BB76F}"/>
          </ac:spMkLst>
        </pc:spChg>
        <pc:spChg chg="add del mod">
          <ac:chgData name="חיה ישראלי" userId="42340f713e17a451" providerId="LiveId" clId="{540CF8E0-1123-4C45-AA93-72DF7F8E194B}" dt="2025-07-05T19:30:23.440" v="1732" actId="478"/>
          <ac:spMkLst>
            <pc:docMk/>
            <pc:sldMk cId="430244715" sldId="265"/>
            <ac:spMk id="11" creationId="{18F2218F-EB0E-3E07-AC7B-31594C4D53A4}"/>
          </ac:spMkLst>
        </pc:spChg>
        <pc:spChg chg="add del mod">
          <ac:chgData name="חיה ישראלי" userId="42340f713e17a451" providerId="LiveId" clId="{540CF8E0-1123-4C45-AA93-72DF7F8E194B}" dt="2025-07-05T19:30:06.927" v="1725" actId="11529"/>
          <ac:spMkLst>
            <pc:docMk/>
            <pc:sldMk cId="430244715" sldId="265"/>
            <ac:spMk id="25" creationId="{F2547034-F188-8B5D-E334-C9B8CAD6154A}"/>
          </ac:spMkLst>
        </pc:spChg>
        <pc:spChg chg="add del">
          <ac:chgData name="חיה ישראלי" userId="42340f713e17a451" providerId="LiveId" clId="{540CF8E0-1123-4C45-AA93-72DF7F8E194B}" dt="2025-07-05T19:30:06.742" v="1719" actId="11529"/>
          <ac:spMkLst>
            <pc:docMk/>
            <pc:sldMk cId="430244715" sldId="265"/>
            <ac:spMk id="26" creationId="{0D89A43F-6DD1-93D2-623F-E8AF41539B46}"/>
          </ac:spMkLst>
        </pc:spChg>
        <pc:spChg chg="add del mod">
          <ac:chgData name="חיה ישראלי" userId="42340f713e17a451" providerId="LiveId" clId="{540CF8E0-1123-4C45-AA93-72DF7F8E194B}" dt="2025-07-05T19:30:06.681" v="1717" actId="11529"/>
          <ac:spMkLst>
            <pc:docMk/>
            <pc:sldMk cId="430244715" sldId="265"/>
            <ac:spMk id="27" creationId="{3AC853BA-3532-7781-CB3F-35B65CC6935D}"/>
          </ac:spMkLst>
        </pc:spChg>
        <pc:spChg chg="add del mod">
          <ac:chgData name="חיה ישראלי" userId="42340f713e17a451" providerId="LiveId" clId="{540CF8E0-1123-4C45-AA93-72DF7F8E194B}" dt="2025-07-05T19:30:04.249" v="1706" actId="478"/>
          <ac:spMkLst>
            <pc:docMk/>
            <pc:sldMk cId="430244715" sldId="265"/>
            <ac:spMk id="29" creationId="{D8CF6343-27BA-21E8-8BAD-2224126FB40E}"/>
          </ac:spMkLst>
        </pc:spChg>
        <pc:spChg chg="add del mod">
          <ac:chgData name="חיה ישראלי" userId="42340f713e17a451" providerId="LiveId" clId="{540CF8E0-1123-4C45-AA93-72DF7F8E194B}" dt="2025-07-05T19:30:15.846" v="1728" actId="478"/>
          <ac:spMkLst>
            <pc:docMk/>
            <pc:sldMk cId="430244715" sldId="265"/>
            <ac:spMk id="31" creationId="{1AB2B191-33D2-C04E-85A3-0A4E8E4336AD}"/>
          </ac:spMkLst>
        </pc:spChg>
        <pc:spChg chg="add del">
          <ac:chgData name="חיה ישראלי" userId="42340f713e17a451" providerId="LiveId" clId="{540CF8E0-1123-4C45-AA93-72DF7F8E194B}" dt="2025-07-05T19:32:14.930" v="1754" actId="478"/>
          <ac:spMkLst>
            <pc:docMk/>
            <pc:sldMk cId="430244715" sldId="265"/>
            <ac:spMk id="32" creationId="{4AE73177-2843-17DE-5B3B-B75F61481201}"/>
          </ac:spMkLst>
        </pc:spChg>
        <pc:spChg chg="add del mod">
          <ac:chgData name="חיה ישראלי" userId="42340f713e17a451" providerId="LiveId" clId="{540CF8E0-1123-4C45-AA93-72DF7F8E194B}" dt="2025-07-05T19:32:13.674" v="1753" actId="478"/>
          <ac:spMkLst>
            <pc:docMk/>
            <pc:sldMk cId="430244715" sldId="265"/>
            <ac:spMk id="33" creationId="{AF0B92C0-FF44-3A6C-A66B-C3A824AE3693}"/>
          </ac:spMkLst>
        </pc:spChg>
        <pc:spChg chg="add mod">
          <ac:chgData name="חיה ישראלי" userId="42340f713e17a451" providerId="LiveId" clId="{540CF8E0-1123-4C45-AA93-72DF7F8E194B}" dt="2025-07-05T19:33:21.958" v="1810" actId="1076"/>
          <ac:spMkLst>
            <pc:docMk/>
            <pc:sldMk cId="430244715" sldId="265"/>
            <ac:spMk id="34" creationId="{D0540251-9ED4-9E98-DD25-846C5B64563E}"/>
          </ac:spMkLst>
        </pc:spChg>
        <pc:spChg chg="add mod">
          <ac:chgData name="חיה ישראלי" userId="42340f713e17a451" providerId="LiveId" clId="{540CF8E0-1123-4C45-AA93-72DF7F8E194B}" dt="2025-07-05T19:33:25.220" v="1811" actId="1076"/>
          <ac:spMkLst>
            <pc:docMk/>
            <pc:sldMk cId="430244715" sldId="265"/>
            <ac:spMk id="35" creationId="{A1462D2C-4CB1-2C9A-7112-92CBDE6A35F1}"/>
          </ac:spMkLst>
        </pc:spChg>
        <pc:spChg chg="add mod">
          <ac:chgData name="חיה ישראלי" userId="42340f713e17a451" providerId="LiveId" clId="{540CF8E0-1123-4C45-AA93-72DF7F8E194B}" dt="2025-07-05T19:33:28.065" v="1812" actId="1076"/>
          <ac:spMkLst>
            <pc:docMk/>
            <pc:sldMk cId="430244715" sldId="265"/>
            <ac:spMk id="36" creationId="{443B6F09-DB25-27ED-80DF-7A7602BA3429}"/>
          </ac:spMkLst>
        </pc:spChg>
        <pc:spChg chg="add mod">
          <ac:chgData name="חיה ישראלי" userId="42340f713e17a451" providerId="LiveId" clId="{540CF8E0-1123-4C45-AA93-72DF7F8E194B}" dt="2025-07-05T19:36:33.753" v="1882" actId="13822"/>
          <ac:spMkLst>
            <pc:docMk/>
            <pc:sldMk cId="430244715" sldId="265"/>
            <ac:spMk id="37" creationId="{C1CE840F-6516-9F78-FDA5-FA3A0CB387EC}"/>
          </ac:spMkLst>
        </pc:spChg>
        <pc:spChg chg="add mod">
          <ac:chgData name="חיה ישראלי" userId="42340f713e17a451" providerId="LiveId" clId="{540CF8E0-1123-4C45-AA93-72DF7F8E194B}" dt="2025-07-05T19:36:50.524" v="1887" actId="14100"/>
          <ac:spMkLst>
            <pc:docMk/>
            <pc:sldMk cId="430244715" sldId="265"/>
            <ac:spMk id="38" creationId="{1EEDC79A-D469-1EE6-7BB4-26B0DE52DD69}"/>
          </ac:spMkLst>
        </pc:spChg>
        <pc:spChg chg="add del mod">
          <ac:chgData name="חיה ישראלי" userId="42340f713e17a451" providerId="LiveId" clId="{540CF8E0-1123-4C45-AA93-72DF7F8E194B}" dt="2025-07-05T19:37:06.041" v="1898" actId="478"/>
          <ac:spMkLst>
            <pc:docMk/>
            <pc:sldMk cId="430244715" sldId="265"/>
            <ac:spMk id="39" creationId="{5CFFCD30-0F8A-21D9-0493-3DCC2A821DD1}"/>
          </ac:spMkLst>
        </pc:spChg>
        <pc:spChg chg="add mod">
          <ac:chgData name="חיה ישראלי" userId="42340f713e17a451" providerId="LiveId" clId="{540CF8E0-1123-4C45-AA93-72DF7F8E194B}" dt="2025-07-05T19:37:16.272" v="1901" actId="1076"/>
          <ac:spMkLst>
            <pc:docMk/>
            <pc:sldMk cId="430244715" sldId="265"/>
            <ac:spMk id="40" creationId="{2B8E989D-0665-EF2C-E030-DF44310319CC}"/>
          </ac:spMkLst>
        </pc:spChg>
        <pc:spChg chg="add mod">
          <ac:chgData name="חיה ישראלי" userId="42340f713e17a451" providerId="LiveId" clId="{540CF8E0-1123-4C45-AA93-72DF7F8E194B}" dt="2025-07-05T19:37:38.451" v="1936" actId="14100"/>
          <ac:spMkLst>
            <pc:docMk/>
            <pc:sldMk cId="430244715" sldId="265"/>
            <ac:spMk id="41" creationId="{043CC130-5016-0513-79F8-A5E7FACAE414}"/>
          </ac:spMkLst>
        </pc:spChg>
        <pc:spChg chg="add mod">
          <ac:chgData name="חיה ישראלי" userId="42340f713e17a451" providerId="LiveId" clId="{540CF8E0-1123-4C45-AA93-72DF7F8E194B}" dt="2025-07-05T19:37:19.811" v="1902" actId="1076"/>
          <ac:spMkLst>
            <pc:docMk/>
            <pc:sldMk cId="430244715" sldId="265"/>
            <ac:spMk id="42" creationId="{9E1264F3-8A80-4512-4982-10EE986963CA}"/>
          </ac:spMkLst>
        </pc:spChg>
        <pc:spChg chg="add mod">
          <ac:chgData name="חיה ישראלי" userId="42340f713e17a451" providerId="LiveId" clId="{540CF8E0-1123-4C45-AA93-72DF7F8E194B}" dt="2025-07-05T19:37:44.919" v="1938" actId="1076"/>
          <ac:spMkLst>
            <pc:docMk/>
            <pc:sldMk cId="430244715" sldId="265"/>
            <ac:spMk id="43" creationId="{FFD4120A-2BBA-C9E4-98A6-F7C7779B8D72}"/>
          </ac:spMkLst>
        </pc:spChg>
        <pc:cxnChg chg="add del mod">
          <ac:chgData name="חיה ישראלי" userId="42340f713e17a451" providerId="LiveId" clId="{540CF8E0-1123-4C45-AA93-72DF7F8E194B}" dt="2025-07-05T19:30:44.138" v="1738" actId="478"/>
          <ac:cxnSpMkLst>
            <pc:docMk/>
            <pc:sldMk cId="430244715" sldId="265"/>
            <ac:cxnSpMk id="13" creationId="{3DB8DE1E-4503-476A-69AE-BED17BCAC784}"/>
          </ac:cxnSpMkLst>
        </pc:cxnChg>
        <pc:cxnChg chg="add del mod">
          <ac:chgData name="חיה ישראלי" userId="42340f713e17a451" providerId="LiveId" clId="{540CF8E0-1123-4C45-AA93-72DF7F8E194B}" dt="2025-07-05T19:30:37.012" v="1734" actId="478"/>
          <ac:cxnSpMkLst>
            <pc:docMk/>
            <pc:sldMk cId="430244715" sldId="265"/>
            <ac:cxnSpMk id="14" creationId="{261BA963-DB73-B737-146D-2DC380446DCC}"/>
          </ac:cxnSpMkLst>
        </pc:cxnChg>
        <pc:cxnChg chg="add del mod">
          <ac:chgData name="חיה ישראלי" userId="42340f713e17a451" providerId="LiveId" clId="{540CF8E0-1123-4C45-AA93-72DF7F8E194B}" dt="2025-07-05T19:30:38.235" v="1735" actId="478"/>
          <ac:cxnSpMkLst>
            <pc:docMk/>
            <pc:sldMk cId="430244715" sldId="265"/>
            <ac:cxnSpMk id="15" creationId="{A90855BF-2E36-D751-0A86-4C3C3A718795}"/>
          </ac:cxnSpMkLst>
        </pc:cxnChg>
        <pc:cxnChg chg="add del mod">
          <ac:chgData name="חיה ישראלי" userId="42340f713e17a451" providerId="LiveId" clId="{540CF8E0-1123-4C45-AA93-72DF7F8E194B}" dt="2025-07-05T19:30:42.459" v="1737" actId="478"/>
          <ac:cxnSpMkLst>
            <pc:docMk/>
            <pc:sldMk cId="430244715" sldId="265"/>
            <ac:cxnSpMk id="16" creationId="{CE705303-EC6A-41B7-29AC-0B78C704FFF6}"/>
          </ac:cxnSpMkLst>
        </pc:cxnChg>
        <pc:cxnChg chg="add del mod">
          <ac:chgData name="חיה ישראלי" userId="42340f713e17a451" providerId="LiveId" clId="{540CF8E0-1123-4C45-AA93-72DF7F8E194B}" dt="2025-07-05T19:30:39.602" v="1736" actId="478"/>
          <ac:cxnSpMkLst>
            <pc:docMk/>
            <pc:sldMk cId="430244715" sldId="265"/>
            <ac:cxnSpMk id="17" creationId="{19DCB909-083F-7D1C-833A-C37675FE6111}"/>
          </ac:cxnSpMkLst>
        </pc:cxnChg>
        <pc:cxnChg chg="add del mod">
          <ac:chgData name="חיה ישראלי" userId="42340f713e17a451" providerId="LiveId" clId="{540CF8E0-1123-4C45-AA93-72DF7F8E194B}" dt="2025-07-05T19:27:39.012" v="1680" actId="478"/>
          <ac:cxnSpMkLst>
            <pc:docMk/>
            <pc:sldMk cId="430244715" sldId="265"/>
            <ac:cxnSpMk id="18" creationId="{4E574A49-9763-1203-02F7-0FDECC9646FA}"/>
          </ac:cxnSpMkLst>
        </pc:cxnChg>
        <pc:cxnChg chg="add mod">
          <ac:chgData name="חיה ישראלי" userId="42340f713e17a451" providerId="LiveId" clId="{540CF8E0-1123-4C45-AA93-72DF7F8E194B}" dt="2025-07-05T19:38:30.406" v="1953" actId="14100"/>
          <ac:cxnSpMkLst>
            <pc:docMk/>
            <pc:sldMk cId="430244715" sldId="265"/>
            <ac:cxnSpMk id="45" creationId="{E951CB81-8F84-9725-27DC-C11F6459D7D0}"/>
          </ac:cxnSpMkLst>
        </pc:cxnChg>
        <pc:cxnChg chg="add mod">
          <ac:chgData name="חיה ישראלי" userId="42340f713e17a451" providerId="LiveId" clId="{540CF8E0-1123-4C45-AA93-72DF7F8E194B}" dt="2025-07-05T19:38:22.592" v="1951" actId="14100"/>
          <ac:cxnSpMkLst>
            <pc:docMk/>
            <pc:sldMk cId="430244715" sldId="265"/>
            <ac:cxnSpMk id="46" creationId="{34E2CE3E-4E4D-C117-353A-5717BD028ED0}"/>
          </ac:cxnSpMkLst>
        </pc:cxnChg>
        <pc:cxnChg chg="add mod">
          <ac:chgData name="חיה ישראלי" userId="42340f713e17a451" providerId="LiveId" clId="{540CF8E0-1123-4C45-AA93-72DF7F8E194B}" dt="2025-07-05T19:38:15.640" v="1949" actId="14100"/>
          <ac:cxnSpMkLst>
            <pc:docMk/>
            <pc:sldMk cId="430244715" sldId="265"/>
            <ac:cxnSpMk id="47" creationId="{001B2310-703F-4727-C08D-76E8E359CA33}"/>
          </ac:cxnSpMkLst>
        </pc:cxnChg>
        <pc:cxnChg chg="add mod">
          <ac:chgData name="חיה ישראלי" userId="42340f713e17a451" providerId="LiveId" clId="{540CF8E0-1123-4C45-AA93-72DF7F8E194B}" dt="2025-07-05T19:38:50.871" v="1957" actId="14100"/>
          <ac:cxnSpMkLst>
            <pc:docMk/>
            <pc:sldMk cId="430244715" sldId="265"/>
            <ac:cxnSpMk id="48" creationId="{9F9349AF-A8C6-55C7-C79F-1BE757DDC209}"/>
          </ac:cxnSpMkLst>
        </pc:cxnChg>
        <pc:cxnChg chg="add mod">
          <ac:chgData name="חיה ישראלי" userId="42340f713e17a451" providerId="LiveId" clId="{540CF8E0-1123-4C45-AA93-72DF7F8E194B}" dt="2025-07-05T19:38:41.325" v="1955" actId="14100"/>
          <ac:cxnSpMkLst>
            <pc:docMk/>
            <pc:sldMk cId="430244715" sldId="265"/>
            <ac:cxnSpMk id="49" creationId="{EDE57F1F-A504-6602-7C9D-48E5478B435B}"/>
          </ac:cxnSpMkLst>
        </pc:cxnChg>
        <pc:cxnChg chg="add mod">
          <ac:chgData name="חיה ישראלי" userId="42340f713e17a451" providerId="LiveId" clId="{540CF8E0-1123-4C45-AA93-72DF7F8E194B}" dt="2025-07-05T19:38:08.713" v="1947" actId="14100"/>
          <ac:cxnSpMkLst>
            <pc:docMk/>
            <pc:sldMk cId="430244715" sldId="265"/>
            <ac:cxnSpMk id="50" creationId="{7E17820B-96CA-254D-7995-B5859FCE3F73}"/>
          </ac:cxnSpMkLst>
        </pc:cxnChg>
        <pc:cxnChg chg="add mod">
          <ac:chgData name="חיה ישראלי" userId="42340f713e17a451" providerId="LiveId" clId="{540CF8E0-1123-4C45-AA93-72DF7F8E194B}" dt="2025-07-05T19:39:14.779" v="1962" actId="14100"/>
          <ac:cxnSpMkLst>
            <pc:docMk/>
            <pc:sldMk cId="430244715" sldId="265"/>
            <ac:cxnSpMk id="59" creationId="{FE581401-CABB-432A-0F8E-4DBB90D2D459}"/>
          </ac:cxnSpMkLst>
        </pc:cxnChg>
      </pc:sldChg>
      <pc:sldChg chg="addSp delSp modSp new mod modTransition setBg delDesignElem">
        <pc:chgData name="חיה ישראלי" userId="42340f713e17a451" providerId="LiveId" clId="{540CF8E0-1123-4C45-AA93-72DF7F8E194B}" dt="2025-07-05T23:36:08.261" v="3106"/>
        <pc:sldMkLst>
          <pc:docMk/>
          <pc:sldMk cId="2983334399" sldId="266"/>
        </pc:sldMkLst>
        <pc:spChg chg="mod">
          <ac:chgData name="חיה ישראלי" userId="42340f713e17a451" providerId="LiveId" clId="{540CF8E0-1123-4C45-AA93-72DF7F8E194B}" dt="2025-07-05T19:43:27.242" v="2076" actId="1076"/>
          <ac:spMkLst>
            <pc:docMk/>
            <pc:sldMk cId="2983334399" sldId="266"/>
            <ac:spMk id="2" creationId="{4E9B58FC-8D24-B640-5504-D42CCF0A4AE9}"/>
          </ac:spMkLst>
        </pc:spChg>
        <pc:spChg chg="add del mod">
          <ac:chgData name="חיה ישראלי" userId="42340f713e17a451" providerId="LiveId" clId="{540CF8E0-1123-4C45-AA93-72DF7F8E194B}" dt="2025-07-05T19:42:54.046" v="2074" actId="26606"/>
          <ac:spMkLst>
            <pc:docMk/>
            <pc:sldMk cId="2983334399" sldId="266"/>
            <ac:spMk id="3" creationId="{8975AE72-599C-D2AD-464D-930306A6D6A0}"/>
          </ac:spMkLst>
        </pc:spChg>
        <pc:spChg chg="add del">
          <ac:chgData name="חיה ישראלי" userId="42340f713e17a451" providerId="LiveId" clId="{540CF8E0-1123-4C45-AA93-72DF7F8E194B}" dt="2025-07-05T19:42:13.229" v="2068" actId="26606"/>
          <ac:spMkLst>
            <pc:docMk/>
            <pc:sldMk cId="2983334399" sldId="266"/>
            <ac:spMk id="12" creationId="{51D149FF-24EA-4575-93C6-D58A02586552}"/>
          </ac:spMkLst>
        </pc:spChg>
        <pc:spChg chg="add del">
          <ac:chgData name="חיה ישראלי" userId="42340f713e17a451" providerId="LiveId" clId="{540CF8E0-1123-4C45-AA93-72DF7F8E194B}" dt="2025-07-05T19:42:01.100" v="2066" actId="26606"/>
          <ac:spMkLst>
            <pc:docMk/>
            <pc:sldMk cId="2983334399" sldId="266"/>
            <ac:spMk id="13" creationId="{B709ADC9-6EAF-4268-9415-1ED5ECFA2218}"/>
          </ac:spMkLst>
        </pc:spChg>
        <pc:spChg chg="add del">
          <ac:chgData name="חיה ישראלי" userId="42340f713e17a451" providerId="LiveId" clId="{540CF8E0-1123-4C45-AA93-72DF7F8E194B}" dt="2025-07-05T19:42:13.229" v="2068" actId="26606"/>
          <ac:spMkLst>
            <pc:docMk/>
            <pc:sldMk cId="2983334399" sldId="266"/>
            <ac:spMk id="14" creationId="{CC965133-69F4-4869-A4C0-97C9B2B600FB}"/>
          </ac:spMkLst>
        </pc:spChg>
        <pc:spChg chg="add del">
          <ac:chgData name="חיה ישראלי" userId="42340f713e17a451" providerId="LiveId" clId="{540CF8E0-1123-4C45-AA93-72DF7F8E194B}" dt="2025-07-05T19:42:13.229" v="2068" actId="26606"/>
          <ac:spMkLst>
            <pc:docMk/>
            <pc:sldMk cId="2983334399" sldId="266"/>
            <ac:spMk id="16" creationId="{43FEB8E0-28C6-45D4-B8D7-F36F09074E43}"/>
          </ac:spMkLst>
        </pc:spChg>
        <pc:spChg chg="add del">
          <ac:chgData name="חיה ישראלי" userId="42340f713e17a451" providerId="LiveId" clId="{540CF8E0-1123-4C45-AA93-72DF7F8E194B}" dt="2025-07-05T23:31:25.127" v="3091"/>
          <ac:spMkLst>
            <pc:docMk/>
            <pc:sldMk cId="2983334399" sldId="266"/>
            <ac:spMk id="21" creationId="{B709ADC9-6EAF-4268-9415-1ED5ECFA2218}"/>
          </ac:spMkLst>
        </pc:spChg>
        <pc:grpChg chg="add del">
          <ac:chgData name="חיה ישראלי" userId="42340f713e17a451" providerId="LiveId" clId="{540CF8E0-1123-4C45-AA93-72DF7F8E194B}" dt="2025-07-05T19:42:13.229" v="2068" actId="26606"/>
          <ac:grpSpMkLst>
            <pc:docMk/>
            <pc:sldMk cId="2983334399" sldId="266"/>
            <ac:grpSpMk id="8" creationId="{8C89EA62-F38E-4285-A105-C5E1BD360093}"/>
          </ac:grpSpMkLst>
        </pc:grpChg>
        <pc:grpChg chg="add del">
          <ac:chgData name="חיה ישראלי" userId="42340f713e17a451" providerId="LiveId" clId="{540CF8E0-1123-4C45-AA93-72DF7F8E194B}" dt="2025-07-05T19:42:01.100" v="2066" actId="26606"/>
          <ac:grpSpMkLst>
            <pc:docMk/>
            <pc:sldMk cId="2983334399" sldId="266"/>
            <ac:grpSpMk id="9" creationId="{9D9D6BF1-DFF2-4526-9D13-BF339D8C4163}"/>
          </ac:grpSpMkLst>
        </pc:grpChg>
        <pc:grpChg chg="add del">
          <ac:chgData name="חיה ישראלי" userId="42340f713e17a451" providerId="LiveId" clId="{540CF8E0-1123-4C45-AA93-72DF7F8E194B}" dt="2025-07-05T23:31:25.127" v="3091"/>
          <ac:grpSpMkLst>
            <pc:docMk/>
            <pc:sldMk cId="2983334399" sldId="266"/>
            <ac:grpSpMk id="20" creationId="{9D9D6BF1-DFF2-4526-9D13-BF339D8C4163}"/>
          </ac:grpSpMkLst>
        </pc:grpChg>
        <pc:graphicFrameChg chg="add del">
          <ac:chgData name="חיה ישראלי" userId="42340f713e17a451" providerId="LiveId" clId="{540CF8E0-1123-4C45-AA93-72DF7F8E194B}" dt="2025-07-05T19:42:54.031" v="2073" actId="26606"/>
          <ac:graphicFrameMkLst>
            <pc:docMk/>
            <pc:sldMk cId="2983334399" sldId="266"/>
            <ac:graphicFrameMk id="24" creationId="{9A01E44A-49F6-2958-6AAB-A74F0398840A}"/>
          </ac:graphicFrameMkLst>
        </pc:graphicFrameChg>
        <pc:graphicFrameChg chg="add mod modGraphic">
          <ac:chgData name="חיה ישראלי" userId="42340f713e17a451" providerId="LiveId" clId="{540CF8E0-1123-4C45-AA93-72DF7F8E194B}" dt="2025-07-05T19:44:00.254" v="2078" actId="26606"/>
          <ac:graphicFrameMkLst>
            <pc:docMk/>
            <pc:sldMk cId="2983334399" sldId="266"/>
            <ac:graphicFrameMk id="26" creationId="{1D0C688F-E1F6-5F43-7141-7348EBEA7E44}"/>
          </ac:graphicFrameMkLst>
        </pc:graphicFrameChg>
        <pc:picChg chg="add del">
          <ac:chgData name="חיה ישראלי" userId="42340f713e17a451" providerId="LiveId" clId="{540CF8E0-1123-4C45-AA93-72DF7F8E194B}" dt="2025-07-05T19:42:01.100" v="2066" actId="26606"/>
          <ac:picMkLst>
            <pc:docMk/>
            <pc:sldMk cId="2983334399" sldId="266"/>
            <ac:picMk id="5" creationId="{B75338F3-21F1-57A2-A1C0-08F5AF3CF77C}"/>
          </ac:picMkLst>
        </pc:picChg>
        <pc:picChg chg="add mod">
          <ac:chgData name="חיה ישראלי" userId="42340f713e17a451" providerId="LiveId" clId="{540CF8E0-1123-4C45-AA93-72DF7F8E194B}" dt="2025-07-05T19:43:21.636" v="2075" actId="1076"/>
          <ac:picMkLst>
            <pc:docMk/>
            <pc:sldMk cId="2983334399" sldId="266"/>
            <ac:picMk id="22" creationId="{B75338F3-21F1-57A2-A1C0-08F5AF3CF77C}"/>
          </ac:picMkLst>
        </pc:picChg>
        <pc:cxnChg chg="add del">
          <ac:chgData name="חיה ישראלי" userId="42340f713e17a451" providerId="LiveId" clId="{540CF8E0-1123-4C45-AA93-72DF7F8E194B}" dt="2025-07-05T19:42:13.229" v="2068" actId="26606"/>
          <ac:cxnSpMkLst>
            <pc:docMk/>
            <pc:sldMk cId="2983334399" sldId="266"/>
            <ac:cxnSpMk id="18" creationId="{409EBF91-BD5B-4CA7-8B07-993751CD3975}"/>
          </ac:cxnSpMkLst>
        </pc:cxnChg>
      </pc:sldChg>
      <pc:sldChg chg="new del mod modShow">
        <pc:chgData name="חיה ישראלי" userId="42340f713e17a451" providerId="LiveId" clId="{540CF8E0-1123-4C45-AA93-72DF7F8E194B}" dt="2025-07-05T19:47:57.975" v="2196" actId="2696"/>
        <pc:sldMkLst>
          <pc:docMk/>
          <pc:sldMk cId="2963365931" sldId="267"/>
        </pc:sldMkLst>
      </pc:sldChg>
      <pc:sldChg chg="addSp delSp modSp new mod modTransition setBg delDesignElem">
        <pc:chgData name="חיה ישראלי" userId="42340f713e17a451" providerId="LiveId" clId="{540CF8E0-1123-4C45-AA93-72DF7F8E194B}" dt="2025-07-05T23:36:08.261" v="3106"/>
        <pc:sldMkLst>
          <pc:docMk/>
          <pc:sldMk cId="2503168593" sldId="268"/>
        </pc:sldMkLst>
        <pc:spChg chg="mod">
          <ac:chgData name="חיה ישראלי" userId="42340f713e17a451" providerId="LiveId" clId="{540CF8E0-1123-4C45-AA93-72DF7F8E194B}" dt="2025-07-05T23:31:25.127" v="3091"/>
          <ac:spMkLst>
            <pc:docMk/>
            <pc:sldMk cId="2503168593" sldId="268"/>
            <ac:spMk id="2" creationId="{E0A80BA3-6019-76AC-272C-005F48CF5C92}"/>
          </ac:spMkLst>
        </pc:spChg>
        <pc:spChg chg="mod">
          <ac:chgData name="חיה ישראלי" userId="42340f713e17a451" providerId="LiveId" clId="{540CF8E0-1123-4C45-AA93-72DF7F8E194B}" dt="2025-07-05T19:47:40.902" v="2194" actId="1076"/>
          <ac:spMkLst>
            <pc:docMk/>
            <pc:sldMk cId="2503168593" sldId="268"/>
            <ac:spMk id="3" creationId="{7BCA59E5-F1AD-A664-629C-326732E2FA55}"/>
          </ac:spMkLst>
        </pc:spChg>
        <pc:spChg chg="add del">
          <ac:chgData name="חיה ישראלי" userId="42340f713e17a451" providerId="LiveId" clId="{540CF8E0-1123-4C45-AA93-72DF7F8E194B}" dt="2025-07-05T19:45:55.145" v="2182" actId="26606"/>
          <ac:spMkLst>
            <pc:docMk/>
            <pc:sldMk cId="2503168593" sldId="268"/>
            <ac:spMk id="12" creationId="{5ABA7F3F-D56F-4C06-84AC-03FC83B0642E}"/>
          </ac:spMkLst>
        </pc:spChg>
        <pc:spChg chg="add del">
          <ac:chgData name="חיה ישראלי" userId="42340f713e17a451" providerId="LiveId" clId="{540CF8E0-1123-4C45-AA93-72DF7F8E194B}" dt="2025-07-05T19:45:42.574" v="2178" actId="26606"/>
          <ac:spMkLst>
            <pc:docMk/>
            <pc:sldMk cId="2503168593" sldId="268"/>
            <ac:spMk id="13" creationId="{310B1DD0-264A-47E3-A16A-C87AFA51E68A}"/>
          </ac:spMkLst>
        </pc:spChg>
        <pc:spChg chg="add del">
          <ac:chgData name="חיה ישראלי" userId="42340f713e17a451" providerId="LiveId" clId="{540CF8E0-1123-4C45-AA93-72DF7F8E194B}" dt="2025-07-05T19:45:55.145" v="2182" actId="26606"/>
          <ac:spMkLst>
            <pc:docMk/>
            <pc:sldMk cId="2503168593" sldId="268"/>
            <ac:spMk id="14" creationId="{0568FE6B-CB7A-42D9-9690-487E3B8F412C}"/>
          </ac:spMkLst>
        </pc:spChg>
        <pc:spChg chg="add del">
          <ac:chgData name="חיה ישראלי" userId="42340f713e17a451" providerId="LiveId" clId="{540CF8E0-1123-4C45-AA93-72DF7F8E194B}" dt="2025-07-05T19:45:42.574" v="2178" actId="26606"/>
          <ac:spMkLst>
            <pc:docMk/>
            <pc:sldMk cId="2503168593" sldId="268"/>
            <ac:spMk id="15" creationId="{69C1BB7B-F21E-41A2-B30C-D8507B960282}"/>
          </ac:spMkLst>
        </pc:spChg>
        <pc:spChg chg="add del">
          <ac:chgData name="חיה ישראלי" userId="42340f713e17a451" providerId="LiveId" clId="{540CF8E0-1123-4C45-AA93-72DF7F8E194B}" dt="2025-07-05T19:45:55.145" v="2182" actId="26606"/>
          <ac:spMkLst>
            <pc:docMk/>
            <pc:sldMk cId="2503168593" sldId="268"/>
            <ac:spMk id="16" creationId="{2BCE8A39-72D0-46ED-AB46-91B68881D2C2}"/>
          </ac:spMkLst>
        </pc:spChg>
        <pc:spChg chg="add del">
          <ac:chgData name="חיה ישראלי" userId="42340f713e17a451" providerId="LiveId" clId="{540CF8E0-1123-4C45-AA93-72DF7F8E194B}" dt="2025-07-05T19:45:42.574" v="2178" actId="26606"/>
          <ac:spMkLst>
            <pc:docMk/>
            <pc:sldMk cId="2503168593" sldId="268"/>
            <ac:spMk id="17" creationId="{DF6D7DDE-F8A1-4105-9729-F9EB5F81A360}"/>
          </ac:spMkLst>
        </pc:spChg>
        <pc:spChg chg="add del">
          <ac:chgData name="חיה ישראלי" userId="42340f713e17a451" providerId="LiveId" clId="{540CF8E0-1123-4C45-AA93-72DF7F8E194B}" dt="2025-07-05T19:45:55.145" v="2182" actId="26606"/>
          <ac:spMkLst>
            <pc:docMk/>
            <pc:sldMk cId="2503168593" sldId="268"/>
            <ac:spMk id="18" creationId="{970E03B3-76EE-4C15-B250-1173359CDD3D}"/>
          </ac:spMkLst>
        </pc:spChg>
        <pc:spChg chg="add del">
          <ac:chgData name="חיה ישראלי" userId="42340f713e17a451" providerId="LiveId" clId="{540CF8E0-1123-4C45-AA93-72DF7F8E194B}" dt="2025-07-05T19:46:54.999" v="2188" actId="26606"/>
          <ac:spMkLst>
            <pc:docMk/>
            <pc:sldMk cId="2503168593" sldId="268"/>
            <ac:spMk id="20" creationId="{B709ADC9-6EAF-4268-9415-1ED5ECFA2218}"/>
          </ac:spMkLst>
        </pc:spChg>
        <pc:spChg chg="add del">
          <ac:chgData name="חיה ישראלי" userId="42340f713e17a451" providerId="LiveId" clId="{540CF8E0-1123-4C45-AA93-72DF7F8E194B}" dt="2025-07-05T19:45:52.410" v="2180" actId="26606"/>
          <ac:spMkLst>
            <pc:docMk/>
            <pc:sldMk cId="2503168593" sldId="268"/>
            <ac:spMk id="22" creationId="{B709ADC9-6EAF-4268-9415-1ED5ECFA2218}"/>
          </ac:spMkLst>
        </pc:spChg>
        <pc:spChg chg="add del">
          <ac:chgData name="חיה ישראלי" userId="42340f713e17a451" providerId="LiveId" clId="{540CF8E0-1123-4C45-AA93-72DF7F8E194B}" dt="2025-07-05T23:31:25.127" v="3091"/>
          <ac:spMkLst>
            <pc:docMk/>
            <pc:sldMk cId="2503168593" sldId="268"/>
            <ac:spMk id="30" creationId="{4D9C7339-A6EE-4D61-A33E-64D65F75723D}"/>
          </ac:spMkLst>
        </pc:spChg>
        <pc:spChg chg="add del">
          <ac:chgData name="חיה ישראלי" userId="42340f713e17a451" providerId="LiveId" clId="{540CF8E0-1123-4C45-AA93-72DF7F8E194B}" dt="2025-07-05T23:31:25.127" v="3091"/>
          <ac:spMkLst>
            <pc:docMk/>
            <pc:sldMk cId="2503168593" sldId="268"/>
            <ac:spMk id="32" creationId="{3A6586F7-A126-4F04-B9AA-AC0323374926}"/>
          </ac:spMkLst>
        </pc:spChg>
        <pc:spChg chg="add del">
          <ac:chgData name="חיה ישראלי" userId="42340f713e17a451" providerId="LiveId" clId="{540CF8E0-1123-4C45-AA93-72DF7F8E194B}" dt="2025-07-05T23:31:25.127" v="3091"/>
          <ac:spMkLst>
            <pc:docMk/>
            <pc:sldMk cId="2503168593" sldId="268"/>
            <ac:spMk id="34" creationId="{1BA6D22B-C59B-4B49-B613-F1A0DF012C58}"/>
          </ac:spMkLst>
        </pc:spChg>
        <pc:grpChg chg="add del">
          <ac:chgData name="חיה ישראלי" userId="42340f713e17a451" providerId="LiveId" clId="{540CF8E0-1123-4C45-AA93-72DF7F8E194B}" dt="2025-07-05T19:46:54.999" v="2188" actId="26606"/>
          <ac:grpSpMkLst>
            <pc:docMk/>
            <pc:sldMk cId="2503168593" sldId="268"/>
            <ac:grpSpMk id="6" creationId="{9D9D6BF1-DFF2-4526-9D13-BF339D8C4163}"/>
          </ac:grpSpMkLst>
        </pc:grpChg>
        <pc:grpChg chg="add del">
          <ac:chgData name="חיה ישראלי" userId="42340f713e17a451" providerId="LiveId" clId="{540CF8E0-1123-4C45-AA93-72DF7F8E194B}" dt="2025-07-05T19:45:55.145" v="2182" actId="26606"/>
          <ac:grpSpMkLst>
            <pc:docMk/>
            <pc:sldMk cId="2503168593" sldId="268"/>
            <ac:grpSpMk id="8" creationId="{8C89EA62-F38E-4285-A105-C5E1BD360093}"/>
          </ac:grpSpMkLst>
        </pc:grpChg>
        <pc:grpChg chg="add del">
          <ac:chgData name="חיה ישראלי" userId="42340f713e17a451" providerId="LiveId" clId="{540CF8E0-1123-4C45-AA93-72DF7F8E194B}" dt="2025-07-05T19:45:42.574" v="2178" actId="26606"/>
          <ac:grpSpMkLst>
            <pc:docMk/>
            <pc:sldMk cId="2503168593" sldId="268"/>
            <ac:grpSpMk id="9" creationId="{9D9D6BF1-DFF2-4526-9D13-BF339D8C4163}"/>
          </ac:grpSpMkLst>
        </pc:grpChg>
        <pc:grpChg chg="add del">
          <ac:chgData name="חיה ישראלי" userId="42340f713e17a451" providerId="LiveId" clId="{540CF8E0-1123-4C45-AA93-72DF7F8E194B}" dt="2025-07-05T19:45:52.410" v="2180" actId="26606"/>
          <ac:grpSpMkLst>
            <pc:docMk/>
            <pc:sldMk cId="2503168593" sldId="268"/>
            <ac:grpSpMk id="19" creationId="{9D9D6BF1-DFF2-4526-9D13-BF339D8C4163}"/>
          </ac:grpSpMkLst>
        </pc:grpChg>
        <pc:grpChg chg="add del">
          <ac:chgData name="חיה ישראלי" userId="42340f713e17a451" providerId="LiveId" clId="{540CF8E0-1123-4C45-AA93-72DF7F8E194B}" dt="2025-07-05T23:31:25.127" v="3091"/>
          <ac:grpSpMkLst>
            <pc:docMk/>
            <pc:sldMk cId="2503168593" sldId="268"/>
            <ac:grpSpMk id="26" creationId="{9D9D6BF1-DFF2-4526-9D13-BF339D8C4163}"/>
          </ac:grpSpMkLst>
        </pc:grpChg>
        <pc:picChg chg="add del">
          <ac:chgData name="חיה ישראלי" userId="42340f713e17a451" providerId="LiveId" clId="{540CF8E0-1123-4C45-AA93-72DF7F8E194B}" dt="2025-07-05T19:45:42.574" v="2178" actId="26606"/>
          <ac:picMkLst>
            <pc:docMk/>
            <pc:sldMk cId="2503168593" sldId="268"/>
            <ac:picMk id="5" creationId="{CBE83613-FD34-BC65-3DD3-C0390B12FFDE}"/>
          </ac:picMkLst>
        </pc:picChg>
        <pc:picChg chg="add mod">
          <ac:chgData name="חיה ישראלי" userId="42340f713e17a451" providerId="LiveId" clId="{540CF8E0-1123-4C45-AA93-72DF7F8E194B}" dt="2025-07-05T19:47:24.367" v="2192" actId="1076"/>
          <ac:picMkLst>
            <pc:docMk/>
            <pc:sldMk cId="2503168593" sldId="268"/>
            <ac:picMk id="21" creationId="{C3EB48BE-2407-2A0F-3454-7890D41A00C8}"/>
          </ac:picMkLst>
        </pc:picChg>
        <pc:picChg chg="add del">
          <ac:chgData name="חיה ישראלי" userId="42340f713e17a451" providerId="LiveId" clId="{540CF8E0-1123-4C45-AA93-72DF7F8E194B}" dt="2025-07-05T19:45:52.410" v="2180" actId="26606"/>
          <ac:picMkLst>
            <pc:docMk/>
            <pc:sldMk cId="2503168593" sldId="268"/>
            <ac:picMk id="23" creationId="{1F730728-07BA-76E9-88EE-8D4DE0CAFC58}"/>
          </ac:picMkLst>
        </pc:picChg>
      </pc:sldChg>
      <pc:sldChg chg="addSp delSp modSp new mod modTransition setBg">
        <pc:chgData name="חיה ישראלי" userId="42340f713e17a451" providerId="LiveId" clId="{540CF8E0-1123-4C45-AA93-72DF7F8E194B}" dt="2025-07-05T23:36:08.261" v="3106"/>
        <pc:sldMkLst>
          <pc:docMk/>
          <pc:sldMk cId="3194139768" sldId="269"/>
        </pc:sldMkLst>
        <pc:spChg chg="mod">
          <ac:chgData name="חיה ישראלי" userId="42340f713e17a451" providerId="LiveId" clId="{540CF8E0-1123-4C45-AA93-72DF7F8E194B}" dt="2025-07-05T20:27:37.176" v="2684" actId="1035"/>
          <ac:spMkLst>
            <pc:docMk/>
            <pc:sldMk cId="3194139768" sldId="269"/>
            <ac:spMk id="2" creationId="{D8C9BE43-7924-FB72-314E-19C8CE9085B2}"/>
          </ac:spMkLst>
        </pc:spChg>
        <pc:spChg chg="del mod">
          <ac:chgData name="חיה ישראלי" userId="42340f713e17a451" providerId="LiveId" clId="{540CF8E0-1123-4C45-AA93-72DF7F8E194B}" dt="2025-07-05T19:56:23.271" v="2483" actId="26606"/>
          <ac:spMkLst>
            <pc:docMk/>
            <pc:sldMk cId="3194139768" sldId="269"/>
            <ac:spMk id="3" creationId="{5ABC4386-25B4-0FCF-35C2-E8051BC9E5F5}"/>
          </ac:spMkLst>
        </pc:spChg>
        <pc:spChg chg="add del">
          <ac:chgData name="חיה ישראלי" userId="42340f713e17a451" providerId="LiveId" clId="{540CF8E0-1123-4C45-AA93-72DF7F8E194B}" dt="2025-07-05T19:54:48.553" v="2427" actId="26606"/>
          <ac:spMkLst>
            <pc:docMk/>
            <pc:sldMk cId="3194139768" sldId="269"/>
            <ac:spMk id="6" creationId="{46433AC8-8A78-46AB-B013-07DC9D75258C}"/>
          </ac:spMkLst>
        </pc:spChg>
        <pc:spChg chg="add del">
          <ac:chgData name="חיה ישראלי" userId="42340f713e17a451" providerId="LiveId" clId="{540CF8E0-1123-4C45-AA93-72DF7F8E194B}" dt="2025-07-05T19:54:48.553" v="2427" actId="26606"/>
          <ac:spMkLst>
            <pc:docMk/>
            <pc:sldMk cId="3194139768" sldId="269"/>
            <ac:spMk id="9" creationId="{37E10E69-B2A5-4F8D-A7C0-F958BB7B47C1}"/>
          </ac:spMkLst>
        </pc:spChg>
        <pc:spChg chg="add del">
          <ac:chgData name="חיה ישראלי" userId="42340f713e17a451" providerId="LiveId" clId="{540CF8E0-1123-4C45-AA93-72DF7F8E194B}" dt="2025-07-05T19:52:54.500" v="2393" actId="26606"/>
          <ac:spMkLst>
            <pc:docMk/>
            <pc:sldMk cId="3194139768" sldId="269"/>
            <ac:spMk id="12" creationId="{F6B7BFBD-C488-4B5B-ABE5-8256F3FFB048}"/>
          </ac:spMkLst>
        </pc:spChg>
        <pc:spChg chg="add del">
          <ac:chgData name="חיה ישראלי" userId="42340f713e17a451" providerId="LiveId" clId="{540CF8E0-1123-4C45-AA93-72DF7F8E194B}" dt="2025-07-05T19:54:48.553" v="2427" actId="26606"/>
          <ac:spMkLst>
            <pc:docMk/>
            <pc:sldMk cId="3194139768" sldId="269"/>
            <ac:spMk id="13" creationId="{2E4B17F2-7877-4CC5-B6F6-F4147FE7B290}"/>
          </ac:spMkLst>
        </pc:spChg>
        <pc:spChg chg="add del">
          <ac:chgData name="חיה ישראלי" userId="42340f713e17a451" providerId="LiveId" clId="{540CF8E0-1123-4C45-AA93-72DF7F8E194B}" dt="2025-07-05T19:52:54.500" v="2393" actId="26606"/>
          <ac:spMkLst>
            <pc:docMk/>
            <pc:sldMk cId="3194139768" sldId="269"/>
            <ac:spMk id="14" creationId="{2BA7674F-A261-445A-AE3A-A0AA30620EC8}"/>
          </ac:spMkLst>
        </pc:spChg>
        <pc:spChg chg="add del">
          <ac:chgData name="חיה ישראלי" userId="42340f713e17a451" providerId="LiveId" clId="{540CF8E0-1123-4C45-AA93-72DF7F8E194B}" dt="2025-07-05T19:52:54.500" v="2393" actId="26606"/>
          <ac:spMkLst>
            <pc:docMk/>
            <pc:sldMk cId="3194139768" sldId="269"/>
            <ac:spMk id="16" creationId="{BA53A58C-A067-4B87-B48C-CB90C1FA0FEE}"/>
          </ac:spMkLst>
        </pc:spChg>
        <pc:spChg chg="add del">
          <ac:chgData name="חיה ישראלי" userId="42340f713e17a451" providerId="LiveId" clId="{540CF8E0-1123-4C45-AA93-72DF7F8E194B}" dt="2025-07-05T19:52:55.386" v="2395" actId="26606"/>
          <ac:spMkLst>
            <pc:docMk/>
            <pc:sldMk cId="3194139768" sldId="269"/>
            <ac:spMk id="22" creationId="{9ECB0E0D-AC1B-4E83-84EA-237BFA20636D}"/>
          </ac:spMkLst>
        </pc:spChg>
        <pc:spChg chg="add del">
          <ac:chgData name="חיה ישראלי" userId="42340f713e17a451" providerId="LiveId" clId="{540CF8E0-1123-4C45-AA93-72DF7F8E194B}" dt="2025-07-05T19:54:58.989" v="2429" actId="26606"/>
          <ac:spMkLst>
            <pc:docMk/>
            <pc:sldMk cId="3194139768" sldId="269"/>
            <ac:spMk id="24" creationId="{9ECB0E0D-AC1B-4E83-84EA-237BFA20636D}"/>
          </ac:spMkLst>
        </pc:spChg>
        <pc:spChg chg="add del">
          <ac:chgData name="חיה ישראלי" userId="42340f713e17a451" providerId="LiveId" clId="{540CF8E0-1123-4C45-AA93-72DF7F8E194B}" dt="2025-07-05T19:52:59.571" v="2398" actId="26606"/>
          <ac:spMkLst>
            <pc:docMk/>
            <pc:sldMk cId="3194139768" sldId="269"/>
            <ac:spMk id="27" creationId="{5ABA7F3F-D56F-4C06-84AC-03FC83B0642E}"/>
          </ac:spMkLst>
        </pc:spChg>
        <pc:spChg chg="add del">
          <ac:chgData name="חיה ישראלי" userId="42340f713e17a451" providerId="LiveId" clId="{540CF8E0-1123-4C45-AA93-72DF7F8E194B}" dt="2025-07-05T19:55:12.362" v="2431" actId="26606"/>
          <ac:spMkLst>
            <pc:docMk/>
            <pc:sldMk cId="3194139768" sldId="269"/>
            <ac:spMk id="34" creationId="{46433AC8-8A78-46AB-B013-07DC9D75258C}"/>
          </ac:spMkLst>
        </pc:spChg>
        <pc:spChg chg="add del">
          <ac:chgData name="חיה ישראלי" userId="42340f713e17a451" providerId="LiveId" clId="{540CF8E0-1123-4C45-AA93-72DF7F8E194B}" dt="2025-07-05T19:55:12.362" v="2431" actId="26606"/>
          <ac:spMkLst>
            <pc:docMk/>
            <pc:sldMk cId="3194139768" sldId="269"/>
            <ac:spMk id="35" creationId="{37E10E69-B2A5-4F8D-A7C0-F958BB7B47C1}"/>
          </ac:spMkLst>
        </pc:spChg>
        <pc:spChg chg="add del">
          <ac:chgData name="חיה ישראלי" userId="42340f713e17a451" providerId="LiveId" clId="{540CF8E0-1123-4C45-AA93-72DF7F8E194B}" dt="2025-07-05T19:55:12.362" v="2431" actId="26606"/>
          <ac:spMkLst>
            <pc:docMk/>
            <pc:sldMk cId="3194139768" sldId="269"/>
            <ac:spMk id="36" creationId="{2E4B17F2-7877-4CC5-B6F6-F4147FE7B290}"/>
          </ac:spMkLst>
        </pc:spChg>
        <pc:grpChg chg="add del">
          <ac:chgData name="חיה ישראלי" userId="42340f713e17a451" providerId="LiveId" clId="{540CF8E0-1123-4C45-AA93-72DF7F8E194B}" dt="2025-07-05T19:52:54.500" v="2393" actId="26606"/>
          <ac:grpSpMkLst>
            <pc:docMk/>
            <pc:sldMk cId="3194139768" sldId="269"/>
            <ac:grpSpMk id="8" creationId="{8C89EA62-F38E-4285-A105-C5E1BD360093}"/>
          </ac:grpSpMkLst>
        </pc:grpChg>
        <pc:grpChg chg="add del">
          <ac:chgData name="חיה ישראלי" userId="42340f713e17a451" providerId="LiveId" clId="{540CF8E0-1123-4C45-AA93-72DF7F8E194B}" dt="2025-07-05T19:54:48.553" v="2427" actId="26606"/>
          <ac:grpSpMkLst>
            <pc:docMk/>
            <pc:sldMk cId="3194139768" sldId="269"/>
            <ac:grpSpMk id="10" creationId="{449BC34D-9C23-4D6D-8213-1F471AF85B3F}"/>
          </ac:grpSpMkLst>
        </pc:grpChg>
        <pc:grpChg chg="add del">
          <ac:chgData name="חיה ישראלי" userId="42340f713e17a451" providerId="LiveId" clId="{540CF8E0-1123-4C45-AA93-72DF7F8E194B}" dt="2025-07-05T19:54:58.989" v="2429" actId="26606"/>
          <ac:grpSpMkLst>
            <pc:docMk/>
            <pc:sldMk cId="3194139768" sldId="269"/>
            <ac:grpSpMk id="17" creationId="{8C89EA62-F38E-4285-A105-C5E1BD360093}"/>
          </ac:grpSpMkLst>
        </pc:grpChg>
        <pc:grpChg chg="add del">
          <ac:chgData name="חיה ישראלי" userId="42340f713e17a451" providerId="LiveId" clId="{540CF8E0-1123-4C45-AA93-72DF7F8E194B}" dt="2025-07-05T19:52:55.386" v="2395" actId="26606"/>
          <ac:grpSpMkLst>
            <pc:docMk/>
            <pc:sldMk cId="3194139768" sldId="269"/>
            <ac:grpSpMk id="19" creationId="{8C89EA62-F38E-4285-A105-C5E1BD360093}"/>
          </ac:grpSpMkLst>
        </pc:grpChg>
        <pc:grpChg chg="add del">
          <ac:chgData name="חיה ישראלי" userId="42340f713e17a451" providerId="LiveId" clId="{540CF8E0-1123-4C45-AA93-72DF7F8E194B}" dt="2025-07-05T19:52:55.386" v="2395" actId="26606"/>
          <ac:grpSpMkLst>
            <pc:docMk/>
            <pc:sldMk cId="3194139768" sldId="269"/>
            <ac:grpSpMk id="23" creationId="{D6DCB3B1-E1A7-4510-831B-77C8EFF566AC}"/>
          </ac:grpSpMkLst>
        </pc:grpChg>
        <pc:grpChg chg="add del">
          <ac:chgData name="חיה ישראלי" userId="42340f713e17a451" providerId="LiveId" clId="{540CF8E0-1123-4C45-AA93-72DF7F8E194B}" dt="2025-07-05T19:54:58.989" v="2429" actId="26606"/>
          <ac:grpSpMkLst>
            <pc:docMk/>
            <pc:sldMk cId="3194139768" sldId="269"/>
            <ac:grpSpMk id="25" creationId="{D6DCB3B1-E1A7-4510-831B-77C8EFF566AC}"/>
          </ac:grpSpMkLst>
        </pc:grpChg>
        <pc:grpChg chg="add del">
          <ac:chgData name="חיה ישראלי" userId="42340f713e17a451" providerId="LiveId" clId="{540CF8E0-1123-4C45-AA93-72DF7F8E194B}" dt="2025-07-05T19:52:59.571" v="2398" actId="26606"/>
          <ac:grpSpMkLst>
            <pc:docMk/>
            <pc:sldMk cId="3194139768" sldId="269"/>
            <ac:grpSpMk id="26" creationId="{8C89EA62-F38E-4285-A105-C5E1BD360093}"/>
          </ac:grpSpMkLst>
        </pc:grpChg>
        <pc:grpChg chg="add del">
          <ac:chgData name="חיה ישראלי" userId="42340f713e17a451" providerId="LiveId" clId="{540CF8E0-1123-4C45-AA93-72DF7F8E194B}" dt="2025-07-05T19:52:59.571" v="2398" actId="26606"/>
          <ac:grpSpMkLst>
            <pc:docMk/>
            <pc:sldMk cId="3194139768" sldId="269"/>
            <ac:grpSpMk id="28" creationId="{715374B5-D7C8-4AA9-BE65-DB7A0CA9B420}"/>
          </ac:grpSpMkLst>
        </pc:grpChg>
        <pc:grpChg chg="add del">
          <ac:chgData name="חיה ישראלי" userId="42340f713e17a451" providerId="LiveId" clId="{540CF8E0-1123-4C45-AA93-72DF7F8E194B}" dt="2025-07-05T19:55:12.362" v="2431" actId="26606"/>
          <ac:grpSpMkLst>
            <pc:docMk/>
            <pc:sldMk cId="3194139768" sldId="269"/>
            <ac:grpSpMk id="32" creationId="{449BC34D-9C23-4D6D-8213-1F471AF85B3F}"/>
          </ac:grpSpMkLst>
        </pc:grpChg>
        <pc:graphicFrameChg chg="add mod">
          <ac:chgData name="חיה ישראלי" userId="42340f713e17a451" providerId="LiveId" clId="{540CF8E0-1123-4C45-AA93-72DF7F8E194B}" dt="2025-07-05T20:02:06.657" v="2561" actId="20577"/>
          <ac:graphicFrameMkLst>
            <pc:docMk/>
            <pc:sldMk cId="3194139768" sldId="269"/>
            <ac:graphicFrameMk id="5" creationId="{5A2A7558-1A2E-8B0A-6A1C-409668D7ABA3}"/>
          </ac:graphicFrameMkLst>
        </pc:graphicFrameChg>
        <pc:picChg chg="add del">
          <ac:chgData name="חיה ישראלי" userId="42340f713e17a451" providerId="LiveId" clId="{540CF8E0-1123-4C45-AA93-72DF7F8E194B}" dt="2025-07-05T19:54:48.553" v="2427" actId="26606"/>
          <ac:picMkLst>
            <pc:docMk/>
            <pc:sldMk cId="3194139768" sldId="269"/>
            <ac:picMk id="7" creationId="{9443530E-327A-41DD-DDCF-5E23DC18E789}"/>
          </ac:picMkLst>
        </pc:picChg>
        <pc:picChg chg="add del">
          <ac:chgData name="חיה ישראלי" userId="42340f713e17a451" providerId="LiveId" clId="{540CF8E0-1123-4C45-AA93-72DF7F8E194B}" dt="2025-07-05T19:55:12.362" v="2431" actId="26606"/>
          <ac:picMkLst>
            <pc:docMk/>
            <pc:sldMk cId="3194139768" sldId="269"/>
            <ac:picMk id="37" creationId="{9443530E-327A-41DD-DDCF-5E23DC18E789}"/>
          </ac:picMkLst>
        </pc:picChg>
        <pc:cxnChg chg="add del">
          <ac:chgData name="חיה ישראלי" userId="42340f713e17a451" providerId="LiveId" clId="{540CF8E0-1123-4C45-AA93-72DF7F8E194B}" dt="2025-07-05T19:52:55.386" v="2395" actId="26606"/>
          <ac:cxnSpMkLst>
            <pc:docMk/>
            <pc:sldMk cId="3194139768" sldId="269"/>
            <ac:cxnSpMk id="18" creationId="{6116DDC6-8F07-46CC-8751-E5C9346B2A08}"/>
          </ac:cxnSpMkLst>
        </pc:cxnChg>
        <pc:cxnChg chg="add del">
          <ac:chgData name="חיה ישראלי" userId="42340f713e17a451" providerId="LiveId" clId="{540CF8E0-1123-4C45-AA93-72DF7F8E194B}" dt="2025-07-05T19:54:58.989" v="2429" actId="26606"/>
          <ac:cxnSpMkLst>
            <pc:docMk/>
            <pc:sldMk cId="3194139768" sldId="269"/>
            <ac:cxnSpMk id="30" creationId="{6116DDC6-8F07-46CC-8751-E5C9346B2A08}"/>
          </ac:cxnSpMkLst>
        </pc:cxnChg>
      </pc:sldChg>
      <pc:sldChg chg="delSp modSp new del mod">
        <pc:chgData name="חיה ישראלי" userId="42340f713e17a451" providerId="LiveId" clId="{540CF8E0-1123-4C45-AA93-72DF7F8E194B}" dt="2025-07-05T22:47:17.280" v="2730" actId="47"/>
        <pc:sldMkLst>
          <pc:docMk/>
          <pc:sldMk cId="1743052139" sldId="270"/>
        </pc:sldMkLst>
        <pc:spChg chg="mod">
          <ac:chgData name="חיה ישראלי" userId="42340f713e17a451" providerId="LiveId" clId="{540CF8E0-1123-4C45-AA93-72DF7F8E194B}" dt="2025-07-05T22:46:49.432" v="2728" actId="255"/>
          <ac:spMkLst>
            <pc:docMk/>
            <pc:sldMk cId="1743052139" sldId="270"/>
            <ac:spMk id="2" creationId="{89C5BA86-0383-02F5-3FBC-2BA3DEEA81CF}"/>
          </ac:spMkLst>
        </pc:spChg>
        <pc:spChg chg="del">
          <ac:chgData name="חיה ישראלי" userId="42340f713e17a451" providerId="LiveId" clId="{540CF8E0-1123-4C45-AA93-72DF7F8E194B}" dt="2025-07-05T22:46:06.697" v="2688" actId="478"/>
          <ac:spMkLst>
            <pc:docMk/>
            <pc:sldMk cId="1743052139" sldId="270"/>
            <ac:spMk id="3" creationId="{403EA7D7-6796-0599-0C21-2BA78332FEE1}"/>
          </ac:spMkLst>
        </pc:spChg>
      </pc:sldChg>
      <pc:sldChg chg="modSp new del mod">
        <pc:chgData name="חיה ישראלי" userId="42340f713e17a451" providerId="LiveId" clId="{540CF8E0-1123-4C45-AA93-72DF7F8E194B}" dt="2025-07-05T22:52:13.407" v="2847" actId="47"/>
        <pc:sldMkLst>
          <pc:docMk/>
          <pc:sldMk cId="2995193492" sldId="271"/>
        </pc:sldMkLst>
        <pc:spChg chg="mod">
          <ac:chgData name="חיה ישראלי" userId="42340f713e17a451" providerId="LiveId" clId="{540CF8E0-1123-4C45-AA93-72DF7F8E194B}" dt="2025-07-05T22:48:15.092" v="2790" actId="20577"/>
          <ac:spMkLst>
            <pc:docMk/>
            <pc:sldMk cId="2995193492" sldId="271"/>
            <ac:spMk id="2" creationId="{A0A0437A-388B-3FB2-7FF9-B12B42F63C68}"/>
          </ac:spMkLst>
        </pc:spChg>
      </pc:sldChg>
      <pc:sldChg chg="addSp delSp modSp new del mod modTransition setBg">
        <pc:chgData name="חיה ישראלי" userId="42340f713e17a451" providerId="LiveId" clId="{540CF8E0-1123-4C45-AA93-72DF7F8E194B}" dt="2025-07-05T23:18:53.078" v="3063" actId="47"/>
        <pc:sldMkLst>
          <pc:docMk/>
          <pc:sldMk cId="2795472363" sldId="272"/>
        </pc:sldMkLst>
        <pc:spChg chg="mod">
          <ac:chgData name="חיה ישראלי" userId="42340f713e17a451" providerId="LiveId" clId="{540CF8E0-1123-4C45-AA93-72DF7F8E194B}" dt="2025-07-05T23:12:44.187" v="2908" actId="26606"/>
          <ac:spMkLst>
            <pc:docMk/>
            <pc:sldMk cId="2795472363" sldId="272"/>
            <ac:spMk id="2" creationId="{6EAF5CD0-DC87-5448-4F4E-D10E6104F775}"/>
          </ac:spMkLst>
        </pc:spChg>
        <pc:spChg chg="mod">
          <ac:chgData name="חיה ישראלי" userId="42340f713e17a451" providerId="LiveId" clId="{540CF8E0-1123-4C45-AA93-72DF7F8E194B}" dt="2025-07-05T23:12:44.187" v="2908" actId="26606"/>
          <ac:spMkLst>
            <pc:docMk/>
            <pc:sldMk cId="2795472363" sldId="272"/>
            <ac:spMk id="3" creationId="{4C735C51-F81A-5E0E-98BB-C6E5F85171D3}"/>
          </ac:spMkLst>
        </pc:spChg>
        <pc:spChg chg="add del">
          <ac:chgData name="חיה ישראלי" userId="42340f713e17a451" providerId="LiveId" clId="{540CF8E0-1123-4C45-AA93-72DF7F8E194B}" dt="2025-07-05T23:12:41.730" v="2905" actId="26606"/>
          <ac:spMkLst>
            <pc:docMk/>
            <pc:sldMk cId="2795472363" sldId="272"/>
            <ac:spMk id="20" creationId="{7C04FA5E-9397-403D-8733-45505DDB1488}"/>
          </ac:spMkLst>
        </pc:spChg>
        <pc:spChg chg="add del">
          <ac:chgData name="חיה ישראלי" userId="42340f713e17a451" providerId="LiveId" clId="{540CF8E0-1123-4C45-AA93-72DF7F8E194B}" dt="2025-07-05T23:12:41.730" v="2905" actId="26606"/>
          <ac:spMkLst>
            <pc:docMk/>
            <pc:sldMk cId="2795472363" sldId="272"/>
            <ac:spMk id="22" creationId="{09E1F823-C239-4ACC-923A-5C958E00E207}"/>
          </ac:spMkLst>
        </pc:spChg>
        <pc:spChg chg="add del">
          <ac:chgData name="חיה ישראלי" userId="42340f713e17a451" providerId="LiveId" clId="{540CF8E0-1123-4C45-AA93-72DF7F8E194B}" dt="2025-07-05T23:12:41.730" v="2905" actId="26606"/>
          <ac:spMkLst>
            <pc:docMk/>
            <pc:sldMk cId="2795472363" sldId="272"/>
            <ac:spMk id="24" creationId="{0817DDF7-06E9-4C7C-84DF-2240A653602C}"/>
          </ac:spMkLst>
        </pc:spChg>
        <pc:spChg chg="add del">
          <ac:chgData name="חיה ישראלי" userId="42340f713e17a451" providerId="LiveId" clId="{540CF8E0-1123-4C45-AA93-72DF7F8E194B}" dt="2025-07-05T23:12:44.175" v="2907" actId="26606"/>
          <ac:spMkLst>
            <pc:docMk/>
            <pc:sldMk cId="2795472363" sldId="272"/>
            <ac:spMk id="29" creationId="{56C94072-1B34-48FB-9A9C-5A9A0FFC857C}"/>
          </ac:spMkLst>
        </pc:spChg>
        <pc:spChg chg="add del">
          <ac:chgData name="חיה ישראלי" userId="42340f713e17a451" providerId="LiveId" clId="{540CF8E0-1123-4C45-AA93-72DF7F8E194B}" dt="2025-07-05T23:12:44.175" v="2907" actId="26606"/>
          <ac:spMkLst>
            <pc:docMk/>
            <pc:sldMk cId="2795472363" sldId="272"/>
            <ac:spMk id="30" creationId="{1D5941F3-0256-4E90-BBBC-5A6EDEB8E0AF}"/>
          </ac:spMkLst>
        </pc:spChg>
        <pc:spChg chg="add del">
          <ac:chgData name="חיה ישראלי" userId="42340f713e17a451" providerId="LiveId" clId="{540CF8E0-1123-4C45-AA93-72DF7F8E194B}" dt="2025-07-05T23:12:44.175" v="2907" actId="26606"/>
          <ac:spMkLst>
            <pc:docMk/>
            <pc:sldMk cId="2795472363" sldId="272"/>
            <ac:spMk id="31" creationId="{A5019358-4900-4555-99FF-EF6AE90B8E32}"/>
          </ac:spMkLst>
        </pc:spChg>
        <pc:spChg chg="add del">
          <ac:chgData name="חיה ישראלי" userId="42340f713e17a451" providerId="LiveId" clId="{540CF8E0-1123-4C45-AA93-72DF7F8E194B}" dt="2025-07-05T23:15:02.484" v="2916" actId="26606"/>
          <ac:spMkLst>
            <pc:docMk/>
            <pc:sldMk cId="2795472363" sldId="272"/>
            <ac:spMk id="34" creationId="{7C04FA5E-9397-403D-8733-45505DDB1488}"/>
          </ac:spMkLst>
        </pc:spChg>
        <pc:spChg chg="add del">
          <ac:chgData name="חיה ישראלי" userId="42340f713e17a451" providerId="LiveId" clId="{540CF8E0-1123-4C45-AA93-72DF7F8E194B}" dt="2025-07-05T23:15:02.484" v="2916" actId="26606"/>
          <ac:spMkLst>
            <pc:docMk/>
            <pc:sldMk cId="2795472363" sldId="272"/>
            <ac:spMk id="35" creationId="{09E1F823-C239-4ACC-923A-5C958E00E207}"/>
          </ac:spMkLst>
        </pc:spChg>
        <pc:spChg chg="add del">
          <ac:chgData name="חיה ישראלי" userId="42340f713e17a451" providerId="LiveId" clId="{540CF8E0-1123-4C45-AA93-72DF7F8E194B}" dt="2025-07-05T23:15:02.484" v="2916" actId="26606"/>
          <ac:spMkLst>
            <pc:docMk/>
            <pc:sldMk cId="2795472363" sldId="272"/>
            <ac:spMk id="36" creationId="{0817DDF7-06E9-4C7C-84DF-2240A653602C}"/>
          </ac:spMkLst>
        </pc:spChg>
        <pc:spChg chg="add">
          <ac:chgData name="חיה ישראלי" userId="42340f713e17a451" providerId="LiveId" clId="{540CF8E0-1123-4C45-AA93-72DF7F8E194B}" dt="2025-07-05T23:15:02.484" v="2916" actId="26606"/>
          <ac:spMkLst>
            <pc:docMk/>
            <pc:sldMk cId="2795472363" sldId="272"/>
            <ac:spMk id="45" creationId="{7C04FA5E-9397-403D-8733-45505DDB1488}"/>
          </ac:spMkLst>
        </pc:spChg>
        <pc:spChg chg="add">
          <ac:chgData name="חיה ישראלי" userId="42340f713e17a451" providerId="LiveId" clId="{540CF8E0-1123-4C45-AA93-72DF7F8E194B}" dt="2025-07-05T23:15:02.484" v="2916" actId="26606"/>
          <ac:spMkLst>
            <pc:docMk/>
            <pc:sldMk cId="2795472363" sldId="272"/>
            <ac:spMk id="47" creationId="{09E1F823-C239-4ACC-923A-5C958E00E207}"/>
          </ac:spMkLst>
        </pc:spChg>
        <pc:spChg chg="add">
          <ac:chgData name="חיה ישראלי" userId="42340f713e17a451" providerId="LiveId" clId="{540CF8E0-1123-4C45-AA93-72DF7F8E194B}" dt="2025-07-05T23:15:02.484" v="2916" actId="26606"/>
          <ac:spMkLst>
            <pc:docMk/>
            <pc:sldMk cId="2795472363" sldId="272"/>
            <ac:spMk id="49" creationId="{0817DDF7-06E9-4C7C-84DF-2240A653602C}"/>
          </ac:spMkLst>
        </pc:spChg>
        <pc:grpChg chg="add del">
          <ac:chgData name="חיה ישראלי" userId="42340f713e17a451" providerId="LiveId" clId="{540CF8E0-1123-4C45-AA93-72DF7F8E194B}" dt="2025-07-05T23:12:44.187" v="2908" actId="26606"/>
          <ac:grpSpMkLst>
            <pc:docMk/>
            <pc:sldMk cId="2795472363" sldId="272"/>
            <ac:grpSpMk id="9" creationId="{9D9D6BF1-DFF2-4526-9D13-BF339D8C4163}"/>
          </ac:grpSpMkLst>
        </pc:grpChg>
        <pc:grpChg chg="add del">
          <ac:chgData name="חיה ישראלי" userId="42340f713e17a451" providerId="LiveId" clId="{540CF8E0-1123-4C45-AA93-72DF7F8E194B}" dt="2025-07-05T23:12:41.730" v="2905" actId="26606"/>
          <ac:grpSpMkLst>
            <pc:docMk/>
            <pc:sldMk cId="2795472363" sldId="272"/>
            <ac:grpSpMk id="16" creationId="{9D9D6BF1-DFF2-4526-9D13-BF339D8C4163}"/>
          </ac:grpSpMkLst>
        </pc:grpChg>
        <pc:grpChg chg="add del">
          <ac:chgData name="חיה ישראלי" userId="42340f713e17a451" providerId="LiveId" clId="{540CF8E0-1123-4C45-AA93-72DF7F8E194B}" dt="2025-07-05T23:12:44.175" v="2907" actId="26606"/>
          <ac:grpSpMkLst>
            <pc:docMk/>
            <pc:sldMk cId="2795472363" sldId="272"/>
            <ac:grpSpMk id="26" creationId="{9D9D6BF1-DFF2-4526-9D13-BF339D8C4163}"/>
          </ac:grpSpMkLst>
        </pc:grpChg>
        <pc:grpChg chg="add del">
          <ac:chgData name="חיה ישראלי" userId="42340f713e17a451" providerId="LiveId" clId="{540CF8E0-1123-4C45-AA93-72DF7F8E194B}" dt="2025-07-05T23:15:02.484" v="2916" actId="26606"/>
          <ac:grpSpMkLst>
            <pc:docMk/>
            <pc:sldMk cId="2795472363" sldId="272"/>
            <ac:grpSpMk id="33" creationId="{9D9D6BF1-DFF2-4526-9D13-BF339D8C4163}"/>
          </ac:grpSpMkLst>
        </pc:grpChg>
        <pc:grpChg chg="add">
          <ac:chgData name="חיה ישראלי" userId="42340f713e17a451" providerId="LiveId" clId="{540CF8E0-1123-4C45-AA93-72DF7F8E194B}" dt="2025-07-05T23:15:02.484" v="2916" actId="26606"/>
          <ac:grpSpMkLst>
            <pc:docMk/>
            <pc:sldMk cId="2795472363" sldId="272"/>
            <ac:grpSpMk id="41" creationId="{9D9D6BF1-DFF2-4526-9D13-BF339D8C4163}"/>
          </ac:grpSpMkLst>
        </pc:grpChg>
        <pc:picChg chg="add del mod ord">
          <ac:chgData name="חיה ישראלי" userId="42340f713e17a451" providerId="LiveId" clId="{540CF8E0-1123-4C45-AA93-72DF7F8E194B}" dt="2025-07-05T23:14:51.414" v="2912" actId="478"/>
          <ac:picMkLst>
            <pc:docMk/>
            <pc:sldMk cId="2795472363" sldId="272"/>
            <ac:picMk id="5" creationId="{E3EC2775-196B-B86A-A302-557380A17222}"/>
          </ac:picMkLst>
        </pc:picChg>
        <pc:picChg chg="add del mod">
          <ac:chgData name="חיה ישראלי" userId="42340f713e17a451" providerId="LiveId" clId="{540CF8E0-1123-4C45-AA93-72DF7F8E194B}" dt="2025-07-05T23:14:12.100" v="2910" actId="478"/>
          <ac:picMkLst>
            <pc:docMk/>
            <pc:sldMk cId="2795472363" sldId="272"/>
            <ac:picMk id="6" creationId="{091CDA68-3932-BAED-9919-47AA78EAF6CE}"/>
          </ac:picMkLst>
        </pc:picChg>
        <pc:picChg chg="add mod">
          <ac:chgData name="חיה ישראלי" userId="42340f713e17a451" providerId="LiveId" clId="{540CF8E0-1123-4C45-AA93-72DF7F8E194B}" dt="2025-07-05T23:15:02.484" v="2916" actId="26606"/>
          <ac:picMkLst>
            <pc:docMk/>
            <pc:sldMk cId="2795472363" sldId="272"/>
            <ac:picMk id="8" creationId="{680CF1E9-6FDF-E594-DC15-FC03E10E0A12}"/>
          </ac:picMkLst>
        </pc:picChg>
      </pc:sldChg>
      <pc:sldChg chg="addSp modSp new del mod setBg">
        <pc:chgData name="חיה ישראלי" userId="42340f713e17a451" providerId="LiveId" clId="{540CF8E0-1123-4C45-AA93-72DF7F8E194B}" dt="2025-07-05T23:18:46.604" v="3061" actId="47"/>
        <pc:sldMkLst>
          <pc:docMk/>
          <pc:sldMk cId="2086745203" sldId="273"/>
        </pc:sldMkLst>
        <pc:spChg chg="mod">
          <ac:chgData name="חיה ישראלי" userId="42340f713e17a451" providerId="LiveId" clId="{540CF8E0-1123-4C45-AA93-72DF7F8E194B}" dt="2025-07-05T23:16:05.480" v="2979" actId="26606"/>
          <ac:spMkLst>
            <pc:docMk/>
            <pc:sldMk cId="2086745203" sldId="273"/>
            <ac:spMk id="2" creationId="{3839916A-D384-409C-01A9-266F71F5F86D}"/>
          </ac:spMkLst>
        </pc:spChg>
        <pc:spChg chg="mod">
          <ac:chgData name="חיה ישראלי" userId="42340f713e17a451" providerId="LiveId" clId="{540CF8E0-1123-4C45-AA93-72DF7F8E194B}" dt="2025-07-05T23:16:05.480" v="2979" actId="26606"/>
          <ac:spMkLst>
            <pc:docMk/>
            <pc:sldMk cId="2086745203" sldId="273"/>
            <ac:spMk id="3" creationId="{ADAEE5EC-7488-C242-335D-9C88A7229D75}"/>
          </ac:spMkLst>
        </pc:spChg>
        <pc:spChg chg="add">
          <ac:chgData name="חיה ישראלי" userId="42340f713e17a451" providerId="LiveId" clId="{540CF8E0-1123-4C45-AA93-72DF7F8E194B}" dt="2025-07-05T23:16:05.480" v="2979" actId="26606"/>
          <ac:spMkLst>
            <pc:docMk/>
            <pc:sldMk cId="2086745203" sldId="273"/>
            <ac:spMk id="13" creationId="{334BA972-C640-4E2E-B1AC-162A1ABA4CE1}"/>
          </ac:spMkLst>
        </pc:spChg>
        <pc:spChg chg="add">
          <ac:chgData name="חיה ישראלי" userId="42340f713e17a451" providerId="LiveId" clId="{540CF8E0-1123-4C45-AA93-72DF7F8E194B}" dt="2025-07-05T23:16:05.480" v="2979" actId="26606"/>
          <ac:spMkLst>
            <pc:docMk/>
            <pc:sldMk cId="2086745203" sldId="273"/>
            <ac:spMk id="15" creationId="{AB4EBAB6-4362-4DD4-B97E-6707AFA57012}"/>
          </ac:spMkLst>
        </pc:spChg>
        <pc:spChg chg="add">
          <ac:chgData name="חיה ישראלי" userId="42340f713e17a451" providerId="LiveId" clId="{540CF8E0-1123-4C45-AA93-72DF7F8E194B}" dt="2025-07-05T23:16:05.480" v="2979" actId="26606"/>
          <ac:spMkLst>
            <pc:docMk/>
            <pc:sldMk cId="2086745203" sldId="273"/>
            <ac:spMk id="17" creationId="{2FA5E0A6-4D2A-405F-AA56-A8E597834255}"/>
          </ac:spMkLst>
        </pc:spChg>
        <pc:grpChg chg="add">
          <ac:chgData name="חיה ישראלי" userId="42340f713e17a451" providerId="LiveId" clId="{540CF8E0-1123-4C45-AA93-72DF7F8E194B}" dt="2025-07-05T23:16:05.480" v="2979" actId="26606"/>
          <ac:grpSpMkLst>
            <pc:docMk/>
            <pc:sldMk cId="2086745203" sldId="273"/>
            <ac:grpSpMk id="9" creationId="{9D9D6BF1-DFF2-4526-9D13-BF339D8C4163}"/>
          </ac:grpSpMkLst>
        </pc:grpChg>
        <pc:picChg chg="add">
          <ac:chgData name="חיה ישראלי" userId="42340f713e17a451" providerId="LiveId" clId="{540CF8E0-1123-4C45-AA93-72DF7F8E194B}" dt="2025-07-05T23:16:05.480" v="2979" actId="26606"/>
          <ac:picMkLst>
            <pc:docMk/>
            <pc:sldMk cId="2086745203" sldId="273"/>
            <ac:picMk id="5" creationId="{9A050994-B067-EB2B-5928-B2D6316B737E}"/>
          </ac:picMkLst>
        </pc:picChg>
      </pc:sldChg>
      <pc:sldChg chg="new del">
        <pc:chgData name="חיה ישראלי" userId="42340f713e17a451" providerId="LiveId" clId="{540CF8E0-1123-4C45-AA93-72DF7F8E194B}" dt="2025-07-05T23:18:50.527" v="3062" actId="47"/>
        <pc:sldMkLst>
          <pc:docMk/>
          <pc:sldMk cId="3070007609" sldId="274"/>
        </pc:sldMkLst>
      </pc:sldChg>
      <pc:sldChg chg="addSp delSp modSp new mod modTransition setBg setClrOvrMap delDesignElem">
        <pc:chgData name="חיה ישראלי" userId="42340f713e17a451" providerId="LiveId" clId="{540CF8E0-1123-4C45-AA93-72DF7F8E194B}" dt="2025-07-05T23:37:11.094" v="3107" actId="26606"/>
        <pc:sldMkLst>
          <pc:docMk/>
          <pc:sldMk cId="216203562" sldId="275"/>
        </pc:sldMkLst>
        <pc:spChg chg="mod">
          <ac:chgData name="חיה ישראלי" userId="42340f713e17a451" providerId="LiveId" clId="{540CF8E0-1123-4C45-AA93-72DF7F8E194B}" dt="2025-07-05T23:37:11.094" v="3107" actId="26606"/>
          <ac:spMkLst>
            <pc:docMk/>
            <pc:sldMk cId="216203562" sldId="275"/>
            <ac:spMk id="2" creationId="{D1837EBA-B724-6D08-AD39-9133A04CB3B3}"/>
          </ac:spMkLst>
        </pc:spChg>
        <pc:spChg chg="add del mod">
          <ac:chgData name="חיה ישראלי" userId="42340f713e17a451" providerId="LiveId" clId="{540CF8E0-1123-4C45-AA93-72DF7F8E194B}" dt="2025-07-05T23:18:42.482" v="3060" actId="26606"/>
          <ac:spMkLst>
            <pc:docMk/>
            <pc:sldMk cId="216203562" sldId="275"/>
            <ac:spMk id="3" creationId="{6D69ACA1-C790-65B9-3C55-7DED4D1507B6}"/>
          </ac:spMkLst>
        </pc:spChg>
        <pc:spChg chg="add del">
          <ac:chgData name="חיה ישראלי" userId="42340f713e17a451" providerId="LiveId" clId="{540CF8E0-1123-4C45-AA93-72DF7F8E194B}" dt="2025-07-05T23:17:49.450" v="3053" actId="26606"/>
          <ac:spMkLst>
            <pc:docMk/>
            <pc:sldMk cId="216203562" sldId="275"/>
            <ac:spMk id="9" creationId="{1E1665A6-74DB-4F44-A6EF-F01205E8718B}"/>
          </ac:spMkLst>
        </pc:spChg>
        <pc:spChg chg="add del">
          <ac:chgData name="חיה ישראלי" userId="42340f713e17a451" providerId="LiveId" clId="{540CF8E0-1123-4C45-AA93-72DF7F8E194B}" dt="2025-07-05T23:18:04.029" v="3055" actId="26606"/>
          <ac:spMkLst>
            <pc:docMk/>
            <pc:sldMk cId="216203562" sldId="275"/>
            <ac:spMk id="11" creationId="{A9023BA4-63D6-4B04-BC2C-6D126A230554}"/>
          </ac:spMkLst>
        </pc:spChg>
        <pc:spChg chg="add del">
          <ac:chgData name="חיה ישראלי" userId="42340f713e17a451" providerId="LiveId" clId="{540CF8E0-1123-4C45-AA93-72DF7F8E194B}" dt="2025-07-05T23:18:04.029" v="3055" actId="26606"/>
          <ac:spMkLst>
            <pc:docMk/>
            <pc:sldMk cId="216203562" sldId="275"/>
            <ac:spMk id="12" creationId="{AB37E899-1A26-449D-9A99-B8D7B95645C4}"/>
          </ac:spMkLst>
        </pc:spChg>
        <pc:spChg chg="add del">
          <ac:chgData name="חיה ישראלי" userId="42340f713e17a451" providerId="LiveId" clId="{540CF8E0-1123-4C45-AA93-72DF7F8E194B}" dt="2025-07-05T23:18:04.029" v="3055" actId="26606"/>
          <ac:spMkLst>
            <pc:docMk/>
            <pc:sldMk cId="216203562" sldId="275"/>
            <ac:spMk id="14" creationId="{6D69ACA1-C790-65B9-3C55-7DED4D1507B6}"/>
          </ac:spMkLst>
        </pc:spChg>
        <pc:spChg chg="add del">
          <ac:chgData name="חיה ישראלי" userId="42340f713e17a451" providerId="LiveId" clId="{540CF8E0-1123-4C45-AA93-72DF7F8E194B}" dt="2025-07-05T23:18:33.021" v="3057" actId="26606"/>
          <ac:spMkLst>
            <pc:docMk/>
            <pc:sldMk cId="216203562" sldId="275"/>
            <ac:spMk id="16" creationId="{59DB74EB-2A7D-443D-B969-8BF48F993159}"/>
          </ac:spMkLst>
        </pc:spChg>
        <pc:spChg chg="add del">
          <ac:chgData name="חיה ישראלי" userId="42340f713e17a451" providerId="LiveId" clId="{540CF8E0-1123-4C45-AA93-72DF7F8E194B}" dt="2025-07-05T23:18:33.021" v="3057" actId="26606"/>
          <ac:spMkLst>
            <pc:docMk/>
            <pc:sldMk cId="216203562" sldId="275"/>
            <ac:spMk id="17" creationId="{19036E77-5F7B-494E-A117-FEA947B357EE}"/>
          </ac:spMkLst>
        </pc:spChg>
        <pc:spChg chg="add del">
          <ac:chgData name="חיה ישראלי" userId="42340f713e17a451" providerId="LiveId" clId="{540CF8E0-1123-4C45-AA93-72DF7F8E194B}" dt="2025-07-05T23:18:42.434" v="3059" actId="26606"/>
          <ac:spMkLst>
            <pc:docMk/>
            <pc:sldMk cId="216203562" sldId="275"/>
            <ac:spMk id="20" creationId="{AB37E899-1A26-449D-9A99-B8D7B95645C4}"/>
          </ac:spMkLst>
        </pc:spChg>
        <pc:spChg chg="add del">
          <ac:chgData name="חיה ישראלי" userId="42340f713e17a451" providerId="LiveId" clId="{540CF8E0-1123-4C45-AA93-72DF7F8E194B}" dt="2025-07-05T23:18:42.434" v="3059" actId="26606"/>
          <ac:spMkLst>
            <pc:docMk/>
            <pc:sldMk cId="216203562" sldId="275"/>
            <ac:spMk id="22" creationId="{A9023BA4-63D6-4B04-BC2C-6D126A230554}"/>
          </ac:spMkLst>
        </pc:spChg>
        <pc:spChg chg="add del">
          <ac:chgData name="חיה ישראלי" userId="42340f713e17a451" providerId="LiveId" clId="{540CF8E0-1123-4C45-AA93-72DF7F8E194B}" dt="2025-07-05T23:18:42.434" v="3059" actId="26606"/>
          <ac:spMkLst>
            <pc:docMk/>
            <pc:sldMk cId="216203562" sldId="275"/>
            <ac:spMk id="23" creationId="{6D69ACA1-C790-65B9-3C55-7DED4D1507B6}"/>
          </ac:spMkLst>
        </pc:spChg>
        <pc:spChg chg="add del">
          <ac:chgData name="חיה ישראלי" userId="42340f713e17a451" providerId="LiveId" clId="{540CF8E0-1123-4C45-AA93-72DF7F8E194B}" dt="2025-07-05T23:19:30.804" v="3068" actId="26606"/>
          <ac:spMkLst>
            <pc:docMk/>
            <pc:sldMk cId="216203562" sldId="275"/>
            <ac:spMk id="25" creationId="{59DB74EB-2A7D-443D-B969-8BF48F993159}"/>
          </ac:spMkLst>
        </pc:spChg>
        <pc:spChg chg="add del">
          <ac:chgData name="חיה ישראלי" userId="42340f713e17a451" providerId="LiveId" clId="{540CF8E0-1123-4C45-AA93-72DF7F8E194B}" dt="2025-07-05T23:19:30.804" v="3068" actId="26606"/>
          <ac:spMkLst>
            <pc:docMk/>
            <pc:sldMk cId="216203562" sldId="275"/>
            <ac:spMk id="26" creationId="{19036E77-5F7B-494E-A117-FEA947B357EE}"/>
          </ac:spMkLst>
        </pc:spChg>
        <pc:spChg chg="add del">
          <ac:chgData name="חיה ישראלי" userId="42340f713e17a451" providerId="LiveId" clId="{540CF8E0-1123-4C45-AA93-72DF7F8E194B}" dt="2025-07-05T23:32:32.299" v="3095" actId="26606"/>
          <ac:spMkLst>
            <pc:docMk/>
            <pc:sldMk cId="216203562" sldId="275"/>
            <ac:spMk id="32" creationId="{AA6EC888-B85F-410F-B430-06583E94BEEC}"/>
          </ac:spMkLst>
        </pc:spChg>
        <pc:spChg chg="add del">
          <ac:chgData name="חיה ישראלי" userId="42340f713e17a451" providerId="LiveId" clId="{540CF8E0-1123-4C45-AA93-72DF7F8E194B}" dt="2025-07-05T23:32:32.299" v="3095" actId="26606"/>
          <ac:spMkLst>
            <pc:docMk/>
            <pc:sldMk cId="216203562" sldId="275"/>
            <ac:spMk id="34" creationId="{69805AF4-7989-43AB-9A60-14E3F851FB30}"/>
          </ac:spMkLst>
        </pc:spChg>
        <pc:spChg chg="add del">
          <ac:chgData name="חיה ישראלי" userId="42340f713e17a451" providerId="LiveId" clId="{540CF8E0-1123-4C45-AA93-72DF7F8E194B}" dt="2025-07-05T23:32:32.299" v="3095" actId="26606"/>
          <ac:spMkLst>
            <pc:docMk/>
            <pc:sldMk cId="216203562" sldId="275"/>
            <ac:spMk id="36" creationId="{E0036B63-B0EC-4AF3-95D3-2E2DCA25FBC6}"/>
          </ac:spMkLst>
        </pc:spChg>
        <pc:spChg chg="add del">
          <ac:chgData name="חיה ישראלי" userId="42340f713e17a451" providerId="LiveId" clId="{540CF8E0-1123-4C45-AA93-72DF7F8E194B}" dt="2025-07-05T23:37:11.094" v="3107" actId="26606"/>
          <ac:spMkLst>
            <pc:docMk/>
            <pc:sldMk cId="216203562" sldId="275"/>
            <ac:spMk id="41" creationId="{961D8973-EAA9-459A-AF59-BBB4233D6C78}"/>
          </ac:spMkLst>
        </pc:spChg>
        <pc:spChg chg="add del">
          <ac:chgData name="חיה ישראלי" userId="42340f713e17a451" providerId="LiveId" clId="{540CF8E0-1123-4C45-AA93-72DF7F8E194B}" dt="2025-07-05T23:37:11.094" v="3107" actId="26606"/>
          <ac:spMkLst>
            <pc:docMk/>
            <pc:sldMk cId="216203562" sldId="275"/>
            <ac:spMk id="43" creationId="{FBEA8A33-C0D0-416D-8359-724B8828C7C3}"/>
          </ac:spMkLst>
        </pc:spChg>
        <pc:spChg chg="add">
          <ac:chgData name="חיה ישראלי" userId="42340f713e17a451" providerId="LiveId" clId="{540CF8E0-1123-4C45-AA93-72DF7F8E194B}" dt="2025-07-05T23:37:11.094" v="3107" actId="26606"/>
          <ac:spMkLst>
            <pc:docMk/>
            <pc:sldMk cId="216203562" sldId="275"/>
            <ac:spMk id="48" creationId="{83B91B61-BFCA-4647-957E-A8269BE46F39}"/>
          </ac:spMkLst>
        </pc:spChg>
        <pc:spChg chg="add">
          <ac:chgData name="חיה ישראלי" userId="42340f713e17a451" providerId="LiveId" clId="{540CF8E0-1123-4C45-AA93-72DF7F8E194B}" dt="2025-07-05T23:37:11.094" v="3107" actId="26606"/>
          <ac:spMkLst>
            <pc:docMk/>
            <pc:sldMk cId="216203562" sldId="275"/>
            <ac:spMk id="50" creationId="{92D1D7C6-1C89-420C-8D35-483654167118}"/>
          </ac:spMkLst>
        </pc:spChg>
        <pc:graphicFrameChg chg="add del">
          <ac:chgData name="חיה ישראלי" userId="42340f713e17a451" providerId="LiveId" clId="{540CF8E0-1123-4C45-AA93-72DF7F8E194B}" dt="2025-07-05T23:17:44.032" v="3051" actId="26606"/>
          <ac:graphicFrameMkLst>
            <pc:docMk/>
            <pc:sldMk cId="216203562" sldId="275"/>
            <ac:graphicFrameMk id="5" creationId="{1BC538DF-8AD0-773E-A3DA-C935240E7DC0}"/>
          </ac:graphicFrameMkLst>
        </pc:graphicFrameChg>
        <pc:graphicFrameChg chg="add del">
          <ac:chgData name="חיה ישראלי" userId="42340f713e17a451" providerId="LiveId" clId="{540CF8E0-1123-4C45-AA93-72DF7F8E194B}" dt="2025-07-05T23:17:49.450" v="3053" actId="26606"/>
          <ac:graphicFrameMkLst>
            <pc:docMk/>
            <pc:sldMk cId="216203562" sldId="275"/>
            <ac:graphicFrameMk id="7" creationId="{A2899F5A-A6C1-9BE2-FF4C-3FB253BD4711}"/>
          </ac:graphicFrameMkLst>
        </pc:graphicFrameChg>
        <pc:graphicFrameChg chg="add del">
          <ac:chgData name="חיה ישראלי" userId="42340f713e17a451" providerId="LiveId" clId="{540CF8E0-1123-4C45-AA93-72DF7F8E194B}" dt="2025-07-05T23:18:33.021" v="3057" actId="26606"/>
          <ac:graphicFrameMkLst>
            <pc:docMk/>
            <pc:sldMk cId="216203562" sldId="275"/>
            <ac:graphicFrameMk id="18" creationId="{C2E23335-2BE6-6315-F8D5-36D68E668B17}"/>
          </ac:graphicFrameMkLst>
        </pc:graphicFrameChg>
        <pc:graphicFrameChg chg="add mod ord modGraphic">
          <ac:chgData name="חיה ישראלי" userId="42340f713e17a451" providerId="LiveId" clId="{540CF8E0-1123-4C45-AA93-72DF7F8E194B}" dt="2025-07-05T23:37:11.094" v="3107" actId="26606"/>
          <ac:graphicFrameMkLst>
            <pc:docMk/>
            <pc:sldMk cId="216203562" sldId="275"/>
            <ac:graphicFrameMk id="27" creationId="{C2E23335-2BE6-6315-F8D5-36D68E668B17}"/>
          </ac:graphicFrameMkLst>
        </pc:graphicFrameChg>
        <pc:picChg chg="add mod">
          <ac:chgData name="חיה ישראלי" userId="42340f713e17a451" providerId="LiveId" clId="{540CF8E0-1123-4C45-AA93-72DF7F8E194B}" dt="2025-07-05T23:37:11.094" v="3107" actId="26606"/>
          <ac:picMkLst>
            <pc:docMk/>
            <pc:sldMk cId="216203562" sldId="275"/>
            <ac:picMk id="6" creationId="{4D9FABFA-9B2D-8E47-0358-57C4C4E97EBF}"/>
          </ac:picMkLst>
        </pc:picChg>
        <pc:picChg chg="add del">
          <ac:chgData name="חיה ישראלי" userId="42340f713e17a451" providerId="LiveId" clId="{540CF8E0-1123-4C45-AA93-72DF7F8E194B}" dt="2025-07-05T23:18:04.029" v="3055" actId="26606"/>
          <ac:picMkLst>
            <pc:docMk/>
            <pc:sldMk cId="216203562" sldId="275"/>
            <ac:picMk id="13" creationId="{2BAAD4B8-7110-3A7D-BC28-1A23D225CD39}"/>
          </ac:picMkLst>
        </pc:picChg>
        <pc:picChg chg="add del">
          <ac:chgData name="חיה ישראלי" userId="42340f713e17a451" providerId="LiveId" clId="{540CF8E0-1123-4C45-AA93-72DF7F8E194B}" dt="2025-07-05T23:18:42.434" v="3059" actId="26606"/>
          <ac:picMkLst>
            <pc:docMk/>
            <pc:sldMk cId="216203562" sldId="275"/>
            <ac:picMk id="21" creationId="{2BAAD4B8-7110-3A7D-BC28-1A23D225CD39}"/>
          </ac:picMkLst>
        </pc:picChg>
      </pc:sldChg>
      <pc:sldMasterChg chg="modTransition modSldLayout">
        <pc:chgData name="חיה ישראלי" userId="42340f713e17a451" providerId="LiveId" clId="{540CF8E0-1123-4C45-AA93-72DF7F8E194B}" dt="2025-07-05T23:36:08.261" v="3106"/>
        <pc:sldMasterMkLst>
          <pc:docMk/>
          <pc:sldMasterMk cId="762548674" sldId="2147483672"/>
        </pc:sldMasterMkLst>
        <pc:sldLayoutChg chg="modTransition">
          <pc:chgData name="חיה ישראלי" userId="42340f713e17a451" providerId="LiveId" clId="{540CF8E0-1123-4C45-AA93-72DF7F8E194B}" dt="2025-07-05T23:36:08.261" v="3106"/>
          <pc:sldLayoutMkLst>
            <pc:docMk/>
            <pc:sldMasterMk cId="762548674" sldId="2147483672"/>
            <pc:sldLayoutMk cId="3557717386" sldId="2147483673"/>
          </pc:sldLayoutMkLst>
        </pc:sldLayoutChg>
        <pc:sldLayoutChg chg="modTransition">
          <pc:chgData name="חיה ישראלי" userId="42340f713e17a451" providerId="LiveId" clId="{540CF8E0-1123-4C45-AA93-72DF7F8E194B}" dt="2025-07-05T23:36:08.261" v="3106"/>
          <pc:sldLayoutMkLst>
            <pc:docMk/>
            <pc:sldMasterMk cId="762548674" sldId="2147483672"/>
            <pc:sldLayoutMk cId="4279906641" sldId="2147483674"/>
          </pc:sldLayoutMkLst>
        </pc:sldLayoutChg>
        <pc:sldLayoutChg chg="modTransition">
          <pc:chgData name="חיה ישראלי" userId="42340f713e17a451" providerId="LiveId" clId="{540CF8E0-1123-4C45-AA93-72DF7F8E194B}" dt="2025-07-05T23:36:08.261" v="3106"/>
          <pc:sldLayoutMkLst>
            <pc:docMk/>
            <pc:sldMasterMk cId="762548674" sldId="2147483672"/>
            <pc:sldLayoutMk cId="1334289387" sldId="2147483675"/>
          </pc:sldLayoutMkLst>
        </pc:sldLayoutChg>
        <pc:sldLayoutChg chg="modTransition">
          <pc:chgData name="חיה ישראלי" userId="42340f713e17a451" providerId="LiveId" clId="{540CF8E0-1123-4C45-AA93-72DF7F8E194B}" dt="2025-07-05T23:36:08.261" v="3106"/>
          <pc:sldLayoutMkLst>
            <pc:docMk/>
            <pc:sldMasterMk cId="762548674" sldId="2147483672"/>
            <pc:sldLayoutMk cId="3474824522" sldId="2147483676"/>
          </pc:sldLayoutMkLst>
        </pc:sldLayoutChg>
        <pc:sldLayoutChg chg="modTransition">
          <pc:chgData name="חיה ישראלי" userId="42340f713e17a451" providerId="LiveId" clId="{540CF8E0-1123-4C45-AA93-72DF7F8E194B}" dt="2025-07-05T23:36:08.261" v="3106"/>
          <pc:sldLayoutMkLst>
            <pc:docMk/>
            <pc:sldMasterMk cId="762548674" sldId="2147483672"/>
            <pc:sldLayoutMk cId="2313730109" sldId="2147483677"/>
          </pc:sldLayoutMkLst>
        </pc:sldLayoutChg>
        <pc:sldLayoutChg chg="modTransition">
          <pc:chgData name="חיה ישראלי" userId="42340f713e17a451" providerId="LiveId" clId="{540CF8E0-1123-4C45-AA93-72DF7F8E194B}" dt="2025-07-05T23:36:08.261" v="3106"/>
          <pc:sldLayoutMkLst>
            <pc:docMk/>
            <pc:sldMasterMk cId="762548674" sldId="2147483672"/>
            <pc:sldLayoutMk cId="2727403862" sldId="2147483678"/>
          </pc:sldLayoutMkLst>
        </pc:sldLayoutChg>
        <pc:sldLayoutChg chg="modTransition">
          <pc:chgData name="חיה ישראלי" userId="42340f713e17a451" providerId="LiveId" clId="{540CF8E0-1123-4C45-AA93-72DF7F8E194B}" dt="2025-07-05T23:36:08.261" v="3106"/>
          <pc:sldLayoutMkLst>
            <pc:docMk/>
            <pc:sldMasterMk cId="762548674" sldId="2147483672"/>
            <pc:sldLayoutMk cId="1885603707" sldId="2147483679"/>
          </pc:sldLayoutMkLst>
        </pc:sldLayoutChg>
        <pc:sldLayoutChg chg="modTransition">
          <pc:chgData name="חיה ישראלי" userId="42340f713e17a451" providerId="LiveId" clId="{540CF8E0-1123-4C45-AA93-72DF7F8E194B}" dt="2025-07-05T23:36:08.261" v="3106"/>
          <pc:sldLayoutMkLst>
            <pc:docMk/>
            <pc:sldMasterMk cId="762548674" sldId="2147483672"/>
            <pc:sldLayoutMk cId="2012518419" sldId="2147483680"/>
          </pc:sldLayoutMkLst>
        </pc:sldLayoutChg>
        <pc:sldLayoutChg chg="modTransition">
          <pc:chgData name="חיה ישראלי" userId="42340f713e17a451" providerId="LiveId" clId="{540CF8E0-1123-4C45-AA93-72DF7F8E194B}" dt="2025-07-05T23:36:08.261" v="3106"/>
          <pc:sldLayoutMkLst>
            <pc:docMk/>
            <pc:sldMasterMk cId="762548674" sldId="2147483672"/>
            <pc:sldLayoutMk cId="1936708412" sldId="2147483681"/>
          </pc:sldLayoutMkLst>
        </pc:sldLayoutChg>
        <pc:sldLayoutChg chg="modTransition">
          <pc:chgData name="חיה ישראלי" userId="42340f713e17a451" providerId="LiveId" clId="{540CF8E0-1123-4C45-AA93-72DF7F8E194B}" dt="2025-07-05T23:36:08.261" v="3106"/>
          <pc:sldLayoutMkLst>
            <pc:docMk/>
            <pc:sldMasterMk cId="762548674" sldId="2147483672"/>
            <pc:sldLayoutMk cId="2240618954" sldId="2147483682"/>
          </pc:sldLayoutMkLst>
        </pc:sldLayoutChg>
        <pc:sldLayoutChg chg="modTransition">
          <pc:chgData name="חיה ישראלי" userId="42340f713e17a451" providerId="LiveId" clId="{540CF8E0-1123-4C45-AA93-72DF7F8E194B}" dt="2025-07-05T23:36:08.261" v="3106"/>
          <pc:sldLayoutMkLst>
            <pc:docMk/>
            <pc:sldMasterMk cId="762548674" sldId="2147483672"/>
            <pc:sldLayoutMk cId="1663002674" sldId="2147483683"/>
          </pc:sldLayoutMkLst>
        </pc:sldLayoutChg>
      </pc:sldMasterChg>
      <pc:sldMasterChg chg="modTransition modSldLayout">
        <pc:chgData name="חיה ישראלי" userId="42340f713e17a451" providerId="LiveId" clId="{540CF8E0-1123-4C45-AA93-72DF7F8E194B}" dt="2025-07-05T23:31:25.127" v="3091"/>
        <pc:sldMasterMkLst>
          <pc:docMk/>
          <pc:sldMasterMk cId="3651516513" sldId="2147483684"/>
        </pc:sldMasterMkLst>
        <pc:sldLayoutChg chg="modTransition">
          <pc:chgData name="חיה ישראלי" userId="42340f713e17a451" providerId="LiveId" clId="{540CF8E0-1123-4C45-AA93-72DF7F8E194B}" dt="2025-07-05T23:31:25.127" v="3091"/>
          <pc:sldLayoutMkLst>
            <pc:docMk/>
            <pc:sldMasterMk cId="3651516513" sldId="2147483684"/>
            <pc:sldLayoutMk cId="2893737990" sldId="2147483685"/>
          </pc:sldLayoutMkLst>
        </pc:sldLayoutChg>
        <pc:sldLayoutChg chg="modTransition">
          <pc:chgData name="חיה ישראלי" userId="42340f713e17a451" providerId="LiveId" clId="{540CF8E0-1123-4C45-AA93-72DF7F8E194B}" dt="2025-07-05T23:31:25.127" v="3091"/>
          <pc:sldLayoutMkLst>
            <pc:docMk/>
            <pc:sldMasterMk cId="3651516513" sldId="2147483684"/>
            <pc:sldLayoutMk cId="2211412949" sldId="2147483686"/>
          </pc:sldLayoutMkLst>
        </pc:sldLayoutChg>
        <pc:sldLayoutChg chg="modTransition">
          <pc:chgData name="חיה ישראלי" userId="42340f713e17a451" providerId="LiveId" clId="{540CF8E0-1123-4C45-AA93-72DF7F8E194B}" dt="2025-07-05T23:31:25.127" v="3091"/>
          <pc:sldLayoutMkLst>
            <pc:docMk/>
            <pc:sldMasterMk cId="3651516513" sldId="2147483684"/>
            <pc:sldLayoutMk cId="2133783102" sldId="2147483687"/>
          </pc:sldLayoutMkLst>
        </pc:sldLayoutChg>
        <pc:sldLayoutChg chg="modTransition">
          <pc:chgData name="חיה ישראלי" userId="42340f713e17a451" providerId="LiveId" clId="{540CF8E0-1123-4C45-AA93-72DF7F8E194B}" dt="2025-07-05T23:31:25.127" v="3091"/>
          <pc:sldLayoutMkLst>
            <pc:docMk/>
            <pc:sldMasterMk cId="3651516513" sldId="2147483684"/>
            <pc:sldLayoutMk cId="3062933926" sldId="2147483688"/>
          </pc:sldLayoutMkLst>
        </pc:sldLayoutChg>
        <pc:sldLayoutChg chg="modTransition">
          <pc:chgData name="חיה ישראלי" userId="42340f713e17a451" providerId="LiveId" clId="{540CF8E0-1123-4C45-AA93-72DF7F8E194B}" dt="2025-07-05T23:31:25.127" v="3091"/>
          <pc:sldLayoutMkLst>
            <pc:docMk/>
            <pc:sldMasterMk cId="3651516513" sldId="2147483684"/>
            <pc:sldLayoutMk cId="4090422160" sldId="2147483689"/>
          </pc:sldLayoutMkLst>
        </pc:sldLayoutChg>
        <pc:sldLayoutChg chg="modTransition">
          <pc:chgData name="חיה ישראלי" userId="42340f713e17a451" providerId="LiveId" clId="{540CF8E0-1123-4C45-AA93-72DF7F8E194B}" dt="2025-07-05T23:31:25.127" v="3091"/>
          <pc:sldLayoutMkLst>
            <pc:docMk/>
            <pc:sldMasterMk cId="3651516513" sldId="2147483684"/>
            <pc:sldLayoutMk cId="3967067293" sldId="2147483690"/>
          </pc:sldLayoutMkLst>
        </pc:sldLayoutChg>
        <pc:sldLayoutChg chg="modTransition">
          <pc:chgData name="חיה ישראלי" userId="42340f713e17a451" providerId="LiveId" clId="{540CF8E0-1123-4C45-AA93-72DF7F8E194B}" dt="2025-07-05T23:31:25.127" v="3091"/>
          <pc:sldLayoutMkLst>
            <pc:docMk/>
            <pc:sldMasterMk cId="3651516513" sldId="2147483684"/>
            <pc:sldLayoutMk cId="4037064005" sldId="2147483691"/>
          </pc:sldLayoutMkLst>
        </pc:sldLayoutChg>
        <pc:sldLayoutChg chg="modTransition">
          <pc:chgData name="חיה ישראלי" userId="42340f713e17a451" providerId="LiveId" clId="{540CF8E0-1123-4C45-AA93-72DF7F8E194B}" dt="2025-07-05T23:31:25.127" v="3091"/>
          <pc:sldLayoutMkLst>
            <pc:docMk/>
            <pc:sldMasterMk cId="3651516513" sldId="2147483684"/>
            <pc:sldLayoutMk cId="2979265659" sldId="2147483692"/>
          </pc:sldLayoutMkLst>
        </pc:sldLayoutChg>
        <pc:sldLayoutChg chg="modTransition">
          <pc:chgData name="חיה ישראלי" userId="42340f713e17a451" providerId="LiveId" clId="{540CF8E0-1123-4C45-AA93-72DF7F8E194B}" dt="2025-07-05T23:31:25.127" v="3091"/>
          <pc:sldLayoutMkLst>
            <pc:docMk/>
            <pc:sldMasterMk cId="3651516513" sldId="2147483684"/>
            <pc:sldLayoutMk cId="3735361144" sldId="2147483693"/>
          </pc:sldLayoutMkLst>
        </pc:sldLayoutChg>
        <pc:sldLayoutChg chg="modTransition">
          <pc:chgData name="חיה ישראלי" userId="42340f713e17a451" providerId="LiveId" clId="{540CF8E0-1123-4C45-AA93-72DF7F8E194B}" dt="2025-07-05T23:31:25.127" v="3091"/>
          <pc:sldLayoutMkLst>
            <pc:docMk/>
            <pc:sldMasterMk cId="3651516513" sldId="2147483684"/>
            <pc:sldLayoutMk cId="1737280494" sldId="2147483694"/>
          </pc:sldLayoutMkLst>
        </pc:sldLayoutChg>
        <pc:sldLayoutChg chg="modTransition">
          <pc:chgData name="חיה ישראלי" userId="42340f713e17a451" providerId="LiveId" clId="{540CF8E0-1123-4C45-AA93-72DF7F8E194B}" dt="2025-07-05T23:31:25.127" v="3091"/>
          <pc:sldLayoutMkLst>
            <pc:docMk/>
            <pc:sldMasterMk cId="3651516513" sldId="2147483684"/>
            <pc:sldLayoutMk cId="3831043194" sldId="2147483695"/>
          </pc:sldLayoutMkLst>
        </pc:sldLayoutChg>
      </pc:sldMasterChg>
      <pc:sldMasterChg chg="modTransition modSldLayout">
        <pc:chgData name="חיה ישראלי" userId="42340f713e17a451" providerId="LiveId" clId="{540CF8E0-1123-4C45-AA93-72DF7F8E194B}" dt="2025-07-05T23:03:05.487" v="2886"/>
        <pc:sldMasterMkLst>
          <pc:docMk/>
          <pc:sldMasterMk cId="4011359013" sldId="2147483684"/>
        </pc:sldMasterMkLst>
        <pc:sldLayoutChg chg="modTransition">
          <pc:chgData name="חיה ישראלי" userId="42340f713e17a451" providerId="LiveId" clId="{540CF8E0-1123-4C45-AA93-72DF7F8E194B}" dt="2025-07-05T23:03:05.487" v="2886"/>
          <pc:sldLayoutMkLst>
            <pc:docMk/>
            <pc:sldMasterMk cId="4011359013" sldId="2147483684"/>
            <pc:sldLayoutMk cId="3349868491" sldId="2147483685"/>
          </pc:sldLayoutMkLst>
        </pc:sldLayoutChg>
        <pc:sldLayoutChg chg="modTransition">
          <pc:chgData name="חיה ישראלי" userId="42340f713e17a451" providerId="LiveId" clId="{540CF8E0-1123-4C45-AA93-72DF7F8E194B}" dt="2025-07-05T23:03:05.487" v="2886"/>
          <pc:sldLayoutMkLst>
            <pc:docMk/>
            <pc:sldMasterMk cId="4011359013" sldId="2147483684"/>
            <pc:sldLayoutMk cId="1143651741" sldId="2147483686"/>
          </pc:sldLayoutMkLst>
        </pc:sldLayoutChg>
        <pc:sldLayoutChg chg="modTransition">
          <pc:chgData name="חיה ישראלי" userId="42340f713e17a451" providerId="LiveId" clId="{540CF8E0-1123-4C45-AA93-72DF7F8E194B}" dt="2025-07-05T23:03:05.487" v="2886"/>
          <pc:sldLayoutMkLst>
            <pc:docMk/>
            <pc:sldMasterMk cId="4011359013" sldId="2147483684"/>
            <pc:sldLayoutMk cId="3269891449" sldId="2147483687"/>
          </pc:sldLayoutMkLst>
        </pc:sldLayoutChg>
        <pc:sldLayoutChg chg="modTransition">
          <pc:chgData name="חיה ישראלי" userId="42340f713e17a451" providerId="LiveId" clId="{540CF8E0-1123-4C45-AA93-72DF7F8E194B}" dt="2025-07-05T23:03:05.487" v="2886"/>
          <pc:sldLayoutMkLst>
            <pc:docMk/>
            <pc:sldMasterMk cId="4011359013" sldId="2147483684"/>
            <pc:sldLayoutMk cId="2174739448" sldId="2147483688"/>
          </pc:sldLayoutMkLst>
        </pc:sldLayoutChg>
        <pc:sldLayoutChg chg="modTransition">
          <pc:chgData name="חיה ישראלי" userId="42340f713e17a451" providerId="LiveId" clId="{540CF8E0-1123-4C45-AA93-72DF7F8E194B}" dt="2025-07-05T23:03:05.487" v="2886"/>
          <pc:sldLayoutMkLst>
            <pc:docMk/>
            <pc:sldMasterMk cId="4011359013" sldId="2147483684"/>
            <pc:sldLayoutMk cId="3550334581" sldId="2147483689"/>
          </pc:sldLayoutMkLst>
        </pc:sldLayoutChg>
        <pc:sldLayoutChg chg="modTransition">
          <pc:chgData name="חיה ישראלי" userId="42340f713e17a451" providerId="LiveId" clId="{540CF8E0-1123-4C45-AA93-72DF7F8E194B}" dt="2025-07-05T23:03:05.487" v="2886"/>
          <pc:sldLayoutMkLst>
            <pc:docMk/>
            <pc:sldMasterMk cId="4011359013" sldId="2147483684"/>
            <pc:sldLayoutMk cId="2838685997" sldId="2147483690"/>
          </pc:sldLayoutMkLst>
        </pc:sldLayoutChg>
        <pc:sldLayoutChg chg="modTransition">
          <pc:chgData name="חיה ישראלי" userId="42340f713e17a451" providerId="LiveId" clId="{540CF8E0-1123-4C45-AA93-72DF7F8E194B}" dt="2025-07-05T23:03:05.487" v="2886"/>
          <pc:sldLayoutMkLst>
            <pc:docMk/>
            <pc:sldMasterMk cId="4011359013" sldId="2147483684"/>
            <pc:sldLayoutMk cId="3285455718" sldId="2147483691"/>
          </pc:sldLayoutMkLst>
        </pc:sldLayoutChg>
        <pc:sldLayoutChg chg="modTransition">
          <pc:chgData name="חיה ישראלי" userId="42340f713e17a451" providerId="LiveId" clId="{540CF8E0-1123-4C45-AA93-72DF7F8E194B}" dt="2025-07-05T23:03:05.487" v="2886"/>
          <pc:sldLayoutMkLst>
            <pc:docMk/>
            <pc:sldMasterMk cId="4011359013" sldId="2147483684"/>
            <pc:sldLayoutMk cId="2044627755" sldId="2147483692"/>
          </pc:sldLayoutMkLst>
        </pc:sldLayoutChg>
        <pc:sldLayoutChg chg="modTransition">
          <pc:chgData name="חיה ישראלי" userId="42340f713e17a451" providerId="LiveId" clId="{540CF8E0-1123-4C45-AA93-72DF7F8E194B}" dt="2025-07-05T23:03:05.487" v="2886"/>
          <pc:sldLayoutMkLst>
            <pc:docMk/>
            <pc:sldMasterMk cId="4011359013" sldId="2147483684"/>
            <pc:sldLayoutMk cId="164965856" sldId="2147483693"/>
          </pc:sldLayoutMkLst>
        </pc:sldLayoutChg>
        <pc:sldLayoutChg chg="modTransition">
          <pc:chgData name="חיה ישראלי" userId="42340f713e17a451" providerId="LiveId" clId="{540CF8E0-1123-4C45-AA93-72DF7F8E194B}" dt="2025-07-05T23:03:05.487" v="2886"/>
          <pc:sldLayoutMkLst>
            <pc:docMk/>
            <pc:sldMasterMk cId="4011359013" sldId="2147483684"/>
            <pc:sldLayoutMk cId="3579544704" sldId="2147483694"/>
          </pc:sldLayoutMkLst>
        </pc:sldLayoutChg>
        <pc:sldLayoutChg chg="modTransition">
          <pc:chgData name="חיה ישראלי" userId="42340f713e17a451" providerId="LiveId" clId="{540CF8E0-1123-4C45-AA93-72DF7F8E194B}" dt="2025-07-05T23:03:05.487" v="2886"/>
          <pc:sldLayoutMkLst>
            <pc:docMk/>
            <pc:sldMasterMk cId="4011359013" sldId="2147483684"/>
            <pc:sldLayoutMk cId="4245990517" sldId="2147483695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113C66-D238-4294-ACD7-C1CDCA12753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3_2" csCatId="accent3" phldr="1"/>
      <dgm:spPr/>
      <dgm:t>
        <a:bodyPr/>
        <a:lstStyle/>
        <a:p>
          <a:endParaRPr lang="en-US"/>
        </a:p>
      </dgm:t>
    </dgm:pt>
    <dgm:pt modelId="{1D180319-E70E-442A-9246-3F42014C3D06}">
      <dgm:prSet/>
      <dgm:spPr/>
      <dgm:t>
        <a:bodyPr/>
        <a:lstStyle/>
        <a:p>
          <a:r>
            <a:rPr lang="he-IL" baseline="0"/>
            <a:t>1. רכב-חוקי תנועה.</a:t>
          </a:r>
          <a:endParaRPr lang="en-US"/>
        </a:p>
      </dgm:t>
    </dgm:pt>
    <dgm:pt modelId="{3DCB2536-D492-415F-A577-C7DE7F9F6FA9}" type="parTrans" cxnId="{B7749FB7-0DCD-436A-A55A-62734DC72707}">
      <dgm:prSet/>
      <dgm:spPr/>
      <dgm:t>
        <a:bodyPr/>
        <a:lstStyle/>
        <a:p>
          <a:endParaRPr lang="en-US"/>
        </a:p>
      </dgm:t>
    </dgm:pt>
    <dgm:pt modelId="{C8D6F4E3-1171-4293-9A10-54749F2FED8C}" type="sibTrans" cxnId="{B7749FB7-0DCD-436A-A55A-62734DC72707}">
      <dgm:prSet/>
      <dgm:spPr/>
      <dgm:t>
        <a:bodyPr/>
        <a:lstStyle/>
        <a:p>
          <a:endParaRPr lang="en-US"/>
        </a:p>
      </dgm:t>
    </dgm:pt>
    <dgm:pt modelId="{148C1D8B-9FC4-4FD9-9568-C81FAE9FDF6C}">
      <dgm:prSet/>
      <dgm:spPr/>
      <dgm:t>
        <a:bodyPr/>
        <a:lstStyle/>
        <a:p>
          <a:r>
            <a:rPr lang="he-IL" baseline="0"/>
            <a:t>2. אוטונומי-מנווט לבד.</a:t>
          </a:r>
          <a:endParaRPr lang="en-US"/>
        </a:p>
      </dgm:t>
    </dgm:pt>
    <dgm:pt modelId="{EDB6C618-9C3F-4B93-A327-F03524178C6E}" type="parTrans" cxnId="{24CE4A40-F7AF-4006-8B04-21E030A8B231}">
      <dgm:prSet/>
      <dgm:spPr/>
      <dgm:t>
        <a:bodyPr/>
        <a:lstStyle/>
        <a:p>
          <a:endParaRPr lang="en-US"/>
        </a:p>
      </dgm:t>
    </dgm:pt>
    <dgm:pt modelId="{3B34403A-8B94-40E9-9164-648A1CD9B4A9}" type="sibTrans" cxnId="{24CE4A40-F7AF-4006-8B04-21E030A8B231}">
      <dgm:prSet/>
      <dgm:spPr/>
      <dgm:t>
        <a:bodyPr/>
        <a:lstStyle/>
        <a:p>
          <a:endParaRPr lang="en-US"/>
        </a:p>
      </dgm:t>
    </dgm:pt>
    <dgm:pt modelId="{9CE5218B-D0E5-4A1D-B361-D964D203AB53}" type="pres">
      <dgm:prSet presAssocID="{13113C66-D238-4294-ACD7-C1CDCA127537}" presName="root" presStyleCnt="0">
        <dgm:presLayoutVars>
          <dgm:dir/>
          <dgm:resizeHandles val="exact"/>
        </dgm:presLayoutVars>
      </dgm:prSet>
      <dgm:spPr/>
    </dgm:pt>
    <dgm:pt modelId="{9BEEA81B-0CFF-4B7A-A6B3-A4564354869B}" type="pres">
      <dgm:prSet presAssocID="{1D180319-E70E-442A-9246-3F42014C3D06}" presName="compNode" presStyleCnt="0"/>
      <dgm:spPr/>
    </dgm:pt>
    <dgm:pt modelId="{4AE63DCB-2F85-4263-B999-A4FEF6673433}" type="pres">
      <dgm:prSet presAssocID="{1D180319-E70E-442A-9246-3F42014C3D06}" presName="bgRect" presStyleLbl="bgShp" presStyleIdx="0" presStyleCnt="2"/>
      <dgm:spPr/>
    </dgm:pt>
    <dgm:pt modelId="{679AB2A4-860F-483B-8D84-ACCE604692E5}" type="pres">
      <dgm:prSet presAssocID="{1D180319-E70E-442A-9246-3F42014C3D0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כונית"/>
        </a:ext>
      </dgm:extLst>
    </dgm:pt>
    <dgm:pt modelId="{5C03CFD0-A23C-4CBE-B517-086CA306FE14}" type="pres">
      <dgm:prSet presAssocID="{1D180319-E70E-442A-9246-3F42014C3D06}" presName="spaceRect" presStyleCnt="0"/>
      <dgm:spPr/>
    </dgm:pt>
    <dgm:pt modelId="{5D98E515-EBDE-4CF5-8028-24F90369A2D0}" type="pres">
      <dgm:prSet presAssocID="{1D180319-E70E-442A-9246-3F42014C3D06}" presName="parTx" presStyleLbl="revTx" presStyleIdx="0" presStyleCnt="2">
        <dgm:presLayoutVars>
          <dgm:chMax val="0"/>
          <dgm:chPref val="0"/>
        </dgm:presLayoutVars>
      </dgm:prSet>
      <dgm:spPr/>
    </dgm:pt>
    <dgm:pt modelId="{613DDC1B-FF97-4959-829F-F6EF1D73B811}" type="pres">
      <dgm:prSet presAssocID="{C8D6F4E3-1171-4293-9A10-54749F2FED8C}" presName="sibTrans" presStyleCnt="0"/>
      <dgm:spPr/>
    </dgm:pt>
    <dgm:pt modelId="{EBF9AD74-42D6-4B94-B587-C972D61CF93A}" type="pres">
      <dgm:prSet presAssocID="{148C1D8B-9FC4-4FD9-9568-C81FAE9FDF6C}" presName="compNode" presStyleCnt="0"/>
      <dgm:spPr/>
    </dgm:pt>
    <dgm:pt modelId="{8EC536DB-6FF6-4349-8504-FD10AA721E8F}" type="pres">
      <dgm:prSet presAssocID="{148C1D8B-9FC4-4FD9-9568-C81FAE9FDF6C}" presName="bgRect" presStyleLbl="bgShp" presStyleIdx="1" presStyleCnt="2"/>
      <dgm:spPr/>
    </dgm:pt>
    <dgm:pt modelId="{D8FADE05-C031-4881-95BA-0EBF60C15FDC}" type="pres">
      <dgm:prSet presAssocID="{148C1D8B-9FC4-4FD9-9568-C81FAE9FDF6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C53F9638-54D6-40F9-9223-6A25EB790CC0}" type="pres">
      <dgm:prSet presAssocID="{148C1D8B-9FC4-4FD9-9568-C81FAE9FDF6C}" presName="spaceRect" presStyleCnt="0"/>
      <dgm:spPr/>
    </dgm:pt>
    <dgm:pt modelId="{1C65B2F8-658F-467A-8FB5-F28EFA82D3A5}" type="pres">
      <dgm:prSet presAssocID="{148C1D8B-9FC4-4FD9-9568-C81FAE9FDF6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3929D17-A732-4399-B263-EA98ABD2FFA9}" type="presOf" srcId="{13113C66-D238-4294-ACD7-C1CDCA127537}" destId="{9CE5218B-D0E5-4A1D-B361-D964D203AB53}" srcOrd="0" destOrd="0" presId="urn:microsoft.com/office/officeart/2018/2/layout/IconVerticalSolidList"/>
    <dgm:cxn modelId="{24CE4A40-F7AF-4006-8B04-21E030A8B231}" srcId="{13113C66-D238-4294-ACD7-C1CDCA127537}" destId="{148C1D8B-9FC4-4FD9-9568-C81FAE9FDF6C}" srcOrd="1" destOrd="0" parTransId="{EDB6C618-9C3F-4B93-A327-F03524178C6E}" sibTransId="{3B34403A-8B94-40E9-9164-648A1CD9B4A9}"/>
    <dgm:cxn modelId="{AD5DD2B1-9E74-46B0-B627-C5CAC397EE5A}" type="presOf" srcId="{1D180319-E70E-442A-9246-3F42014C3D06}" destId="{5D98E515-EBDE-4CF5-8028-24F90369A2D0}" srcOrd="0" destOrd="0" presId="urn:microsoft.com/office/officeart/2018/2/layout/IconVerticalSolidList"/>
    <dgm:cxn modelId="{B7749FB7-0DCD-436A-A55A-62734DC72707}" srcId="{13113C66-D238-4294-ACD7-C1CDCA127537}" destId="{1D180319-E70E-442A-9246-3F42014C3D06}" srcOrd="0" destOrd="0" parTransId="{3DCB2536-D492-415F-A577-C7DE7F9F6FA9}" sibTransId="{C8D6F4E3-1171-4293-9A10-54749F2FED8C}"/>
    <dgm:cxn modelId="{DCE918DA-3E8B-414A-BD4F-A8A478348796}" type="presOf" srcId="{148C1D8B-9FC4-4FD9-9568-C81FAE9FDF6C}" destId="{1C65B2F8-658F-467A-8FB5-F28EFA82D3A5}" srcOrd="0" destOrd="0" presId="urn:microsoft.com/office/officeart/2018/2/layout/IconVerticalSolidList"/>
    <dgm:cxn modelId="{3D6FD6DB-0735-4792-9F20-BC9A6C70B253}" type="presParOf" srcId="{9CE5218B-D0E5-4A1D-B361-D964D203AB53}" destId="{9BEEA81B-0CFF-4B7A-A6B3-A4564354869B}" srcOrd="0" destOrd="0" presId="urn:microsoft.com/office/officeart/2018/2/layout/IconVerticalSolidList"/>
    <dgm:cxn modelId="{CD17AF8B-56FF-4247-A74E-F5E5AD8EAFB6}" type="presParOf" srcId="{9BEEA81B-0CFF-4B7A-A6B3-A4564354869B}" destId="{4AE63DCB-2F85-4263-B999-A4FEF6673433}" srcOrd="0" destOrd="0" presId="urn:microsoft.com/office/officeart/2018/2/layout/IconVerticalSolidList"/>
    <dgm:cxn modelId="{93DF0D08-2034-4575-9034-8799485D1BEC}" type="presParOf" srcId="{9BEEA81B-0CFF-4B7A-A6B3-A4564354869B}" destId="{679AB2A4-860F-483B-8D84-ACCE604692E5}" srcOrd="1" destOrd="0" presId="urn:microsoft.com/office/officeart/2018/2/layout/IconVerticalSolidList"/>
    <dgm:cxn modelId="{47D3B5A6-B322-4490-B832-1D82B3799C68}" type="presParOf" srcId="{9BEEA81B-0CFF-4B7A-A6B3-A4564354869B}" destId="{5C03CFD0-A23C-4CBE-B517-086CA306FE14}" srcOrd="2" destOrd="0" presId="urn:microsoft.com/office/officeart/2018/2/layout/IconVerticalSolidList"/>
    <dgm:cxn modelId="{E86DE48B-C023-4DA6-A267-9F330343AA28}" type="presParOf" srcId="{9BEEA81B-0CFF-4B7A-A6B3-A4564354869B}" destId="{5D98E515-EBDE-4CF5-8028-24F90369A2D0}" srcOrd="3" destOrd="0" presId="urn:microsoft.com/office/officeart/2018/2/layout/IconVerticalSolidList"/>
    <dgm:cxn modelId="{B275BA20-7480-4099-95A3-3E1EC015206E}" type="presParOf" srcId="{9CE5218B-D0E5-4A1D-B361-D964D203AB53}" destId="{613DDC1B-FF97-4959-829F-F6EF1D73B811}" srcOrd="1" destOrd="0" presId="urn:microsoft.com/office/officeart/2018/2/layout/IconVerticalSolidList"/>
    <dgm:cxn modelId="{B3A56B8E-E3EF-4B85-B258-7BC84B464569}" type="presParOf" srcId="{9CE5218B-D0E5-4A1D-B361-D964D203AB53}" destId="{EBF9AD74-42D6-4B94-B587-C972D61CF93A}" srcOrd="2" destOrd="0" presId="urn:microsoft.com/office/officeart/2018/2/layout/IconVerticalSolidList"/>
    <dgm:cxn modelId="{DAF7B6CF-FFC5-44BA-BE49-98203921C0B7}" type="presParOf" srcId="{EBF9AD74-42D6-4B94-B587-C972D61CF93A}" destId="{8EC536DB-6FF6-4349-8504-FD10AA721E8F}" srcOrd="0" destOrd="0" presId="urn:microsoft.com/office/officeart/2018/2/layout/IconVerticalSolidList"/>
    <dgm:cxn modelId="{CF0F9051-0C51-4481-A203-07F69803CF49}" type="presParOf" srcId="{EBF9AD74-42D6-4B94-B587-C972D61CF93A}" destId="{D8FADE05-C031-4881-95BA-0EBF60C15FDC}" srcOrd="1" destOrd="0" presId="urn:microsoft.com/office/officeart/2018/2/layout/IconVerticalSolidList"/>
    <dgm:cxn modelId="{69D38402-DC3C-4254-999B-0D9E392E270A}" type="presParOf" srcId="{EBF9AD74-42D6-4B94-B587-C972D61CF93A}" destId="{C53F9638-54D6-40F9-9223-6A25EB790CC0}" srcOrd="2" destOrd="0" presId="urn:microsoft.com/office/officeart/2018/2/layout/IconVerticalSolidList"/>
    <dgm:cxn modelId="{04089073-78C4-41B4-BCA5-307984D3DF42}" type="presParOf" srcId="{EBF9AD74-42D6-4B94-B587-C972D61CF93A}" destId="{1C65B2F8-658F-467A-8FB5-F28EFA82D3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EC8099-2772-47F8-991C-03CAEEB516C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36D868D-A13A-415C-927C-1F0EC9C68407}">
      <dgm:prSet/>
      <dgm:spPr/>
      <dgm:t>
        <a:bodyPr/>
        <a:lstStyle/>
        <a:p>
          <a:r>
            <a:rPr lang="he-IL" baseline="0"/>
            <a:t>בנית  </a:t>
          </a:r>
          <a:r>
            <a:rPr lang="en-US" baseline="0"/>
            <a:t>THRED</a:t>
          </a:r>
          <a:r>
            <a:rPr lang="he-IL" baseline="0"/>
            <a:t>  עבור כל לקוח.</a:t>
          </a:r>
          <a:endParaRPr lang="en-US"/>
        </a:p>
      </dgm:t>
    </dgm:pt>
    <dgm:pt modelId="{5A035BA1-5493-4CCB-844E-2D2D05366B41}" type="parTrans" cxnId="{81B99EB4-FD99-44D0-B3E4-2459F3E04A8F}">
      <dgm:prSet/>
      <dgm:spPr/>
      <dgm:t>
        <a:bodyPr/>
        <a:lstStyle/>
        <a:p>
          <a:endParaRPr lang="en-US"/>
        </a:p>
      </dgm:t>
    </dgm:pt>
    <dgm:pt modelId="{8FFB2354-C3EA-4AA8-8A2B-D40780EF5540}" type="sibTrans" cxnId="{81B99EB4-FD99-44D0-B3E4-2459F3E04A8F}">
      <dgm:prSet/>
      <dgm:spPr/>
      <dgm:t>
        <a:bodyPr/>
        <a:lstStyle/>
        <a:p>
          <a:endParaRPr lang="en-US"/>
        </a:p>
      </dgm:t>
    </dgm:pt>
    <dgm:pt modelId="{5B9CDD7E-B714-4F4D-B0A1-9A33950AF93B}">
      <dgm:prSet/>
      <dgm:spPr/>
      <dgm:t>
        <a:bodyPr/>
        <a:lstStyle/>
        <a:p>
          <a:r>
            <a:rPr lang="he-IL" baseline="0"/>
            <a:t>שליחת מסלול מהיר ביותר.</a:t>
          </a:r>
          <a:endParaRPr lang="en-US"/>
        </a:p>
      </dgm:t>
    </dgm:pt>
    <dgm:pt modelId="{7EAE93BA-0E9B-4B03-BE6E-EBF041D68A19}" type="parTrans" cxnId="{681B729A-6F45-4F75-A326-6A2177CB0EA0}">
      <dgm:prSet/>
      <dgm:spPr/>
      <dgm:t>
        <a:bodyPr/>
        <a:lstStyle/>
        <a:p>
          <a:endParaRPr lang="en-US"/>
        </a:p>
      </dgm:t>
    </dgm:pt>
    <dgm:pt modelId="{2749BEF0-CC93-4A8E-B28F-8E8528C3CFF0}" type="sibTrans" cxnId="{681B729A-6F45-4F75-A326-6A2177CB0EA0}">
      <dgm:prSet/>
      <dgm:spPr/>
      <dgm:t>
        <a:bodyPr/>
        <a:lstStyle/>
        <a:p>
          <a:endParaRPr lang="en-US"/>
        </a:p>
      </dgm:t>
    </dgm:pt>
    <dgm:pt modelId="{B59A9B42-F9E6-487B-BC7A-66B38D1F53A2}">
      <dgm:prSet/>
      <dgm:spPr/>
      <dgm:t>
        <a:bodyPr/>
        <a:lstStyle/>
        <a:p>
          <a:r>
            <a:rPr lang="he-IL" baseline="0" dirty="0"/>
            <a:t>עדכון על חסימה- </a:t>
          </a:r>
          <a:r>
            <a:rPr lang="he-IL" baseline="0" dirty="0" err="1"/>
            <a:t>מיוטקס</a:t>
          </a:r>
          <a:r>
            <a:rPr lang="he-IL" baseline="0" dirty="0"/>
            <a:t>.</a:t>
          </a:r>
          <a:endParaRPr lang="en-US" dirty="0"/>
        </a:p>
      </dgm:t>
    </dgm:pt>
    <dgm:pt modelId="{A7AF3DE2-55C6-446D-9D3D-674378034CCB}" type="parTrans" cxnId="{FA7E0B4A-1EDA-496C-AC4A-AB14A1723205}">
      <dgm:prSet/>
      <dgm:spPr/>
      <dgm:t>
        <a:bodyPr/>
        <a:lstStyle/>
        <a:p>
          <a:endParaRPr lang="en-US"/>
        </a:p>
      </dgm:t>
    </dgm:pt>
    <dgm:pt modelId="{D87D1BCF-D440-46C7-BA5B-C4F27959F2CE}" type="sibTrans" cxnId="{FA7E0B4A-1EDA-496C-AC4A-AB14A1723205}">
      <dgm:prSet/>
      <dgm:spPr/>
      <dgm:t>
        <a:bodyPr/>
        <a:lstStyle/>
        <a:p>
          <a:endParaRPr lang="en-US"/>
        </a:p>
      </dgm:t>
    </dgm:pt>
    <dgm:pt modelId="{B9EDD106-DF0F-481F-ACA8-7699139DC189}" type="pres">
      <dgm:prSet presAssocID="{23EC8099-2772-47F8-991C-03CAEEB516C2}" presName="outerComposite" presStyleCnt="0">
        <dgm:presLayoutVars>
          <dgm:chMax val="5"/>
          <dgm:dir/>
          <dgm:resizeHandles val="exact"/>
        </dgm:presLayoutVars>
      </dgm:prSet>
      <dgm:spPr/>
    </dgm:pt>
    <dgm:pt modelId="{C04BC8A0-E1F4-412F-BC38-932B111B177F}" type="pres">
      <dgm:prSet presAssocID="{23EC8099-2772-47F8-991C-03CAEEB516C2}" presName="dummyMaxCanvas" presStyleCnt="0">
        <dgm:presLayoutVars/>
      </dgm:prSet>
      <dgm:spPr/>
    </dgm:pt>
    <dgm:pt modelId="{1DBEEBEE-C087-464A-ACE3-CA350CD5629F}" type="pres">
      <dgm:prSet presAssocID="{23EC8099-2772-47F8-991C-03CAEEB516C2}" presName="ThreeNodes_1" presStyleLbl="node1" presStyleIdx="0" presStyleCnt="3">
        <dgm:presLayoutVars>
          <dgm:bulletEnabled val="1"/>
        </dgm:presLayoutVars>
      </dgm:prSet>
      <dgm:spPr/>
    </dgm:pt>
    <dgm:pt modelId="{2D867839-B5C4-4FBB-8190-DF05BB8850C5}" type="pres">
      <dgm:prSet presAssocID="{23EC8099-2772-47F8-991C-03CAEEB516C2}" presName="ThreeNodes_2" presStyleLbl="node1" presStyleIdx="1" presStyleCnt="3">
        <dgm:presLayoutVars>
          <dgm:bulletEnabled val="1"/>
        </dgm:presLayoutVars>
      </dgm:prSet>
      <dgm:spPr/>
    </dgm:pt>
    <dgm:pt modelId="{E33284F9-743F-4D47-8AE4-3F7F8547C3DA}" type="pres">
      <dgm:prSet presAssocID="{23EC8099-2772-47F8-991C-03CAEEB516C2}" presName="ThreeNodes_3" presStyleLbl="node1" presStyleIdx="2" presStyleCnt="3">
        <dgm:presLayoutVars>
          <dgm:bulletEnabled val="1"/>
        </dgm:presLayoutVars>
      </dgm:prSet>
      <dgm:spPr/>
    </dgm:pt>
    <dgm:pt modelId="{5D8D6AE9-7D85-4588-B9B8-48D57F9471B4}" type="pres">
      <dgm:prSet presAssocID="{23EC8099-2772-47F8-991C-03CAEEB516C2}" presName="ThreeConn_1-2" presStyleLbl="fgAccFollowNode1" presStyleIdx="0" presStyleCnt="2">
        <dgm:presLayoutVars>
          <dgm:bulletEnabled val="1"/>
        </dgm:presLayoutVars>
      </dgm:prSet>
      <dgm:spPr/>
    </dgm:pt>
    <dgm:pt modelId="{EB699D5C-70F5-4D4D-9340-36B56DB05846}" type="pres">
      <dgm:prSet presAssocID="{23EC8099-2772-47F8-991C-03CAEEB516C2}" presName="ThreeConn_2-3" presStyleLbl="fgAccFollowNode1" presStyleIdx="1" presStyleCnt="2">
        <dgm:presLayoutVars>
          <dgm:bulletEnabled val="1"/>
        </dgm:presLayoutVars>
      </dgm:prSet>
      <dgm:spPr/>
    </dgm:pt>
    <dgm:pt modelId="{1F3712FC-24A4-4C93-86A8-728D2E653796}" type="pres">
      <dgm:prSet presAssocID="{23EC8099-2772-47F8-991C-03CAEEB516C2}" presName="ThreeNodes_1_text" presStyleLbl="node1" presStyleIdx="2" presStyleCnt="3">
        <dgm:presLayoutVars>
          <dgm:bulletEnabled val="1"/>
        </dgm:presLayoutVars>
      </dgm:prSet>
      <dgm:spPr/>
    </dgm:pt>
    <dgm:pt modelId="{A18C15AD-16E8-44F3-9350-1E2380780517}" type="pres">
      <dgm:prSet presAssocID="{23EC8099-2772-47F8-991C-03CAEEB516C2}" presName="ThreeNodes_2_text" presStyleLbl="node1" presStyleIdx="2" presStyleCnt="3">
        <dgm:presLayoutVars>
          <dgm:bulletEnabled val="1"/>
        </dgm:presLayoutVars>
      </dgm:prSet>
      <dgm:spPr/>
    </dgm:pt>
    <dgm:pt modelId="{68AEEC39-EB41-420F-8352-D914AAF04028}" type="pres">
      <dgm:prSet presAssocID="{23EC8099-2772-47F8-991C-03CAEEB516C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A7E0B4A-1EDA-496C-AC4A-AB14A1723205}" srcId="{23EC8099-2772-47F8-991C-03CAEEB516C2}" destId="{B59A9B42-F9E6-487B-BC7A-66B38D1F53A2}" srcOrd="2" destOrd="0" parTransId="{A7AF3DE2-55C6-446D-9D3D-674378034CCB}" sibTransId="{D87D1BCF-D440-46C7-BA5B-C4F27959F2CE}"/>
    <dgm:cxn modelId="{FE520A75-7D6C-4B75-AECB-03F14C838CB4}" type="presOf" srcId="{B59A9B42-F9E6-487B-BC7A-66B38D1F53A2}" destId="{E33284F9-743F-4D47-8AE4-3F7F8547C3DA}" srcOrd="0" destOrd="0" presId="urn:microsoft.com/office/officeart/2005/8/layout/vProcess5"/>
    <dgm:cxn modelId="{35F1F075-F301-4D0A-9231-44565726C5CE}" type="presOf" srcId="{8FFB2354-C3EA-4AA8-8A2B-D40780EF5540}" destId="{5D8D6AE9-7D85-4588-B9B8-48D57F9471B4}" srcOrd="0" destOrd="0" presId="urn:microsoft.com/office/officeart/2005/8/layout/vProcess5"/>
    <dgm:cxn modelId="{F4648859-F09D-4194-BC50-AE37D2783094}" type="presOf" srcId="{036D868D-A13A-415C-927C-1F0EC9C68407}" destId="{1DBEEBEE-C087-464A-ACE3-CA350CD5629F}" srcOrd="0" destOrd="0" presId="urn:microsoft.com/office/officeart/2005/8/layout/vProcess5"/>
    <dgm:cxn modelId="{8C892686-1135-4550-A631-B2CECC759DCF}" type="presOf" srcId="{B59A9B42-F9E6-487B-BC7A-66B38D1F53A2}" destId="{68AEEC39-EB41-420F-8352-D914AAF04028}" srcOrd="1" destOrd="0" presId="urn:microsoft.com/office/officeart/2005/8/layout/vProcess5"/>
    <dgm:cxn modelId="{681B729A-6F45-4F75-A326-6A2177CB0EA0}" srcId="{23EC8099-2772-47F8-991C-03CAEEB516C2}" destId="{5B9CDD7E-B714-4F4D-B0A1-9A33950AF93B}" srcOrd="1" destOrd="0" parTransId="{7EAE93BA-0E9B-4B03-BE6E-EBF041D68A19}" sibTransId="{2749BEF0-CC93-4A8E-B28F-8E8528C3CFF0}"/>
    <dgm:cxn modelId="{2948CD9A-8DD2-42CB-B18C-0F728E4B5B01}" type="presOf" srcId="{2749BEF0-CC93-4A8E-B28F-8E8528C3CFF0}" destId="{EB699D5C-70F5-4D4D-9340-36B56DB05846}" srcOrd="0" destOrd="0" presId="urn:microsoft.com/office/officeart/2005/8/layout/vProcess5"/>
    <dgm:cxn modelId="{C4D0699D-F175-4F88-A223-BD664E7DCC1A}" type="presOf" srcId="{5B9CDD7E-B714-4F4D-B0A1-9A33950AF93B}" destId="{A18C15AD-16E8-44F3-9350-1E2380780517}" srcOrd="1" destOrd="0" presId="urn:microsoft.com/office/officeart/2005/8/layout/vProcess5"/>
    <dgm:cxn modelId="{81B99EB4-FD99-44D0-B3E4-2459F3E04A8F}" srcId="{23EC8099-2772-47F8-991C-03CAEEB516C2}" destId="{036D868D-A13A-415C-927C-1F0EC9C68407}" srcOrd="0" destOrd="0" parTransId="{5A035BA1-5493-4CCB-844E-2D2D05366B41}" sibTransId="{8FFB2354-C3EA-4AA8-8A2B-D40780EF5540}"/>
    <dgm:cxn modelId="{E58505B8-07B0-4763-9D08-7152620725C2}" type="presOf" srcId="{5B9CDD7E-B714-4F4D-B0A1-9A33950AF93B}" destId="{2D867839-B5C4-4FBB-8190-DF05BB8850C5}" srcOrd="0" destOrd="0" presId="urn:microsoft.com/office/officeart/2005/8/layout/vProcess5"/>
    <dgm:cxn modelId="{F5AC1AE3-77E3-477B-8BAA-F57F91BC1383}" type="presOf" srcId="{036D868D-A13A-415C-927C-1F0EC9C68407}" destId="{1F3712FC-24A4-4C93-86A8-728D2E653796}" srcOrd="1" destOrd="0" presId="urn:microsoft.com/office/officeart/2005/8/layout/vProcess5"/>
    <dgm:cxn modelId="{B61CD2E5-6389-4A81-9B66-B405C968A8DF}" type="presOf" srcId="{23EC8099-2772-47F8-991C-03CAEEB516C2}" destId="{B9EDD106-DF0F-481F-ACA8-7699139DC189}" srcOrd="0" destOrd="0" presId="urn:microsoft.com/office/officeart/2005/8/layout/vProcess5"/>
    <dgm:cxn modelId="{1879E17A-254E-4C2E-9D78-7170914D76B2}" type="presParOf" srcId="{B9EDD106-DF0F-481F-ACA8-7699139DC189}" destId="{C04BC8A0-E1F4-412F-BC38-932B111B177F}" srcOrd="0" destOrd="0" presId="urn:microsoft.com/office/officeart/2005/8/layout/vProcess5"/>
    <dgm:cxn modelId="{EB41CD42-2970-4EC4-A3C4-52EFCC91FF4E}" type="presParOf" srcId="{B9EDD106-DF0F-481F-ACA8-7699139DC189}" destId="{1DBEEBEE-C087-464A-ACE3-CA350CD5629F}" srcOrd="1" destOrd="0" presId="urn:microsoft.com/office/officeart/2005/8/layout/vProcess5"/>
    <dgm:cxn modelId="{F2BAAE5D-036D-4A9C-AA0D-3A7EACCF5626}" type="presParOf" srcId="{B9EDD106-DF0F-481F-ACA8-7699139DC189}" destId="{2D867839-B5C4-4FBB-8190-DF05BB8850C5}" srcOrd="2" destOrd="0" presId="urn:microsoft.com/office/officeart/2005/8/layout/vProcess5"/>
    <dgm:cxn modelId="{0424A0E6-62E3-4D6C-BC8B-CDEFB7941C2E}" type="presParOf" srcId="{B9EDD106-DF0F-481F-ACA8-7699139DC189}" destId="{E33284F9-743F-4D47-8AE4-3F7F8547C3DA}" srcOrd="3" destOrd="0" presId="urn:microsoft.com/office/officeart/2005/8/layout/vProcess5"/>
    <dgm:cxn modelId="{C713D753-E6C3-4BD8-921B-584411E7BFFE}" type="presParOf" srcId="{B9EDD106-DF0F-481F-ACA8-7699139DC189}" destId="{5D8D6AE9-7D85-4588-B9B8-48D57F9471B4}" srcOrd="4" destOrd="0" presId="urn:microsoft.com/office/officeart/2005/8/layout/vProcess5"/>
    <dgm:cxn modelId="{DAEA63E0-4F87-42BC-8B6E-F72904825EF6}" type="presParOf" srcId="{B9EDD106-DF0F-481F-ACA8-7699139DC189}" destId="{EB699D5C-70F5-4D4D-9340-36B56DB05846}" srcOrd="5" destOrd="0" presId="urn:microsoft.com/office/officeart/2005/8/layout/vProcess5"/>
    <dgm:cxn modelId="{9C2B9B95-1B3B-40A1-824A-5D18891715A2}" type="presParOf" srcId="{B9EDD106-DF0F-481F-ACA8-7699139DC189}" destId="{1F3712FC-24A4-4C93-86A8-728D2E653796}" srcOrd="6" destOrd="0" presId="urn:microsoft.com/office/officeart/2005/8/layout/vProcess5"/>
    <dgm:cxn modelId="{1B155511-0845-4B25-AE92-171C2E3CB109}" type="presParOf" srcId="{B9EDD106-DF0F-481F-ACA8-7699139DC189}" destId="{A18C15AD-16E8-44F3-9350-1E2380780517}" srcOrd="7" destOrd="0" presId="urn:microsoft.com/office/officeart/2005/8/layout/vProcess5"/>
    <dgm:cxn modelId="{C0E915FD-E3F8-4151-8293-740DD246E2BC}" type="presParOf" srcId="{B9EDD106-DF0F-481F-ACA8-7699139DC189}" destId="{68AEEC39-EB41-420F-8352-D914AAF0402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5E3A1A-AC98-4AAD-98B7-FAF9E61B8735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DCDA0D2-DFD9-4D9B-BEA0-C572D0D6F2DB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aseline="0" dirty="0"/>
            <a:t>רץ במקביל לחישוב המהירות </a:t>
          </a:r>
          <a:endParaRPr lang="en-US" dirty="0"/>
        </a:p>
      </dgm:t>
    </dgm:pt>
    <dgm:pt modelId="{E6F0B0F3-1254-4C54-8EE5-219E036DA6D9}" type="parTrans" cxnId="{18073EBC-CD0A-4B0A-8956-E89A6C1ABB64}">
      <dgm:prSet/>
      <dgm:spPr/>
      <dgm:t>
        <a:bodyPr/>
        <a:lstStyle/>
        <a:p>
          <a:endParaRPr lang="en-US"/>
        </a:p>
      </dgm:t>
    </dgm:pt>
    <dgm:pt modelId="{3094C7D4-BF72-4FF4-A4F0-60CAB2311928}" type="sibTrans" cxnId="{18073EBC-CD0A-4B0A-8956-E89A6C1ABB64}">
      <dgm:prSet/>
      <dgm:spPr/>
      <dgm:t>
        <a:bodyPr/>
        <a:lstStyle/>
        <a:p>
          <a:endParaRPr lang="en-US"/>
        </a:p>
      </dgm:t>
    </dgm:pt>
    <dgm:pt modelId="{8E503669-4B21-4A58-9C5C-01CF5AAA9417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aseline="0" dirty="0"/>
            <a:t>מקבל זווית שונות מזיהוי מכשולים שונים.</a:t>
          </a:r>
          <a:endParaRPr lang="en-US" dirty="0"/>
        </a:p>
      </dgm:t>
    </dgm:pt>
    <dgm:pt modelId="{254CC7B0-B2C8-4A91-8AD4-B8E3FCF3C58E}" type="parTrans" cxnId="{D4CCE3E0-2C6A-4367-858D-11D204443B7D}">
      <dgm:prSet/>
      <dgm:spPr/>
      <dgm:t>
        <a:bodyPr/>
        <a:lstStyle/>
        <a:p>
          <a:endParaRPr lang="en-US"/>
        </a:p>
      </dgm:t>
    </dgm:pt>
    <dgm:pt modelId="{6C4E7399-DE19-45A9-A29C-4605115AC538}" type="sibTrans" cxnId="{D4CCE3E0-2C6A-4367-858D-11D204443B7D}">
      <dgm:prSet/>
      <dgm:spPr/>
      <dgm:t>
        <a:bodyPr/>
        <a:lstStyle/>
        <a:p>
          <a:endParaRPr lang="en-US"/>
        </a:p>
      </dgm:t>
    </dgm:pt>
    <dgm:pt modelId="{2A273B0E-AB3C-4628-B735-35217155CC76}">
      <dgm:prSet/>
      <dgm:spPr/>
      <dgm:t>
        <a:bodyPr/>
        <a:lstStyle/>
        <a:p>
          <a:pPr>
            <a:lnSpc>
              <a:spcPct val="100000"/>
            </a:lnSpc>
          </a:pPr>
          <a:r>
            <a:rPr lang="he-IL" baseline="0"/>
            <a:t>במידה ויש סתירה-להעדיף זווית מסוימת.</a:t>
          </a:r>
          <a:endParaRPr lang="en-US"/>
        </a:p>
      </dgm:t>
    </dgm:pt>
    <dgm:pt modelId="{72AE228F-3C1D-4A62-BF71-3D9CAC306797}" type="parTrans" cxnId="{5355A6B5-C270-470F-BB67-F82BDC3D662F}">
      <dgm:prSet/>
      <dgm:spPr/>
      <dgm:t>
        <a:bodyPr/>
        <a:lstStyle/>
        <a:p>
          <a:endParaRPr lang="en-US"/>
        </a:p>
      </dgm:t>
    </dgm:pt>
    <dgm:pt modelId="{B1E68725-3808-482F-9284-40E8361CC061}" type="sibTrans" cxnId="{5355A6B5-C270-470F-BB67-F82BDC3D662F}">
      <dgm:prSet/>
      <dgm:spPr/>
      <dgm:t>
        <a:bodyPr/>
        <a:lstStyle/>
        <a:p>
          <a:endParaRPr lang="en-US"/>
        </a:p>
      </dgm:t>
    </dgm:pt>
    <dgm:pt modelId="{CA8ECE45-49B6-4B73-9B9B-2100284B4FA8}" type="pres">
      <dgm:prSet presAssocID="{1E5E3A1A-AC98-4AAD-98B7-FAF9E61B8735}" presName="root" presStyleCnt="0">
        <dgm:presLayoutVars>
          <dgm:dir/>
          <dgm:resizeHandles val="exact"/>
        </dgm:presLayoutVars>
      </dgm:prSet>
      <dgm:spPr/>
    </dgm:pt>
    <dgm:pt modelId="{CA3E078C-DC26-42EF-B412-546E884C32BE}" type="pres">
      <dgm:prSet presAssocID="{ADCDA0D2-DFD9-4D9B-BEA0-C572D0D6F2DB}" presName="compNode" presStyleCnt="0"/>
      <dgm:spPr/>
    </dgm:pt>
    <dgm:pt modelId="{5AB76130-26E4-4F64-841A-151F1F55B145}" type="pres">
      <dgm:prSet presAssocID="{ADCDA0D2-DFD9-4D9B-BEA0-C572D0D6F2D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0E496430-DA7B-40AE-BE9A-5ADB04FE6DAF}" type="pres">
      <dgm:prSet presAssocID="{ADCDA0D2-DFD9-4D9B-BEA0-C572D0D6F2DB}" presName="spaceRect" presStyleCnt="0"/>
      <dgm:spPr/>
    </dgm:pt>
    <dgm:pt modelId="{880C9810-8D11-4043-894B-B4113E427D48}" type="pres">
      <dgm:prSet presAssocID="{ADCDA0D2-DFD9-4D9B-BEA0-C572D0D6F2DB}" presName="textRect" presStyleLbl="revTx" presStyleIdx="0" presStyleCnt="3">
        <dgm:presLayoutVars>
          <dgm:chMax val="1"/>
          <dgm:chPref val="1"/>
        </dgm:presLayoutVars>
      </dgm:prSet>
      <dgm:spPr/>
    </dgm:pt>
    <dgm:pt modelId="{EA6BCB4A-2CCD-4B38-8919-8C06F0A57B2A}" type="pres">
      <dgm:prSet presAssocID="{3094C7D4-BF72-4FF4-A4F0-60CAB2311928}" presName="sibTrans" presStyleCnt="0"/>
      <dgm:spPr/>
    </dgm:pt>
    <dgm:pt modelId="{96C1E311-862B-4115-A2DE-CCB1C9228FF4}" type="pres">
      <dgm:prSet presAssocID="{8E503669-4B21-4A58-9C5C-01CF5AAA9417}" presName="compNode" presStyleCnt="0"/>
      <dgm:spPr/>
    </dgm:pt>
    <dgm:pt modelId="{B7F78102-423E-48E8-9FCA-DBC23BB7D2FF}" type="pres">
      <dgm:prSet presAssocID="{8E503669-4B21-4A58-9C5C-01CF5AAA941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רגל"/>
        </a:ext>
      </dgm:extLst>
    </dgm:pt>
    <dgm:pt modelId="{541E788C-99F0-4111-B8AB-073EDBB65BAB}" type="pres">
      <dgm:prSet presAssocID="{8E503669-4B21-4A58-9C5C-01CF5AAA9417}" presName="spaceRect" presStyleCnt="0"/>
      <dgm:spPr/>
    </dgm:pt>
    <dgm:pt modelId="{96176B45-079C-4812-B659-53CE1D4CB8B1}" type="pres">
      <dgm:prSet presAssocID="{8E503669-4B21-4A58-9C5C-01CF5AAA9417}" presName="textRect" presStyleLbl="revTx" presStyleIdx="1" presStyleCnt="3">
        <dgm:presLayoutVars>
          <dgm:chMax val="1"/>
          <dgm:chPref val="1"/>
        </dgm:presLayoutVars>
      </dgm:prSet>
      <dgm:spPr/>
    </dgm:pt>
    <dgm:pt modelId="{BD215A97-907A-48CE-81FC-A6DB4146F629}" type="pres">
      <dgm:prSet presAssocID="{6C4E7399-DE19-45A9-A29C-4605115AC538}" presName="sibTrans" presStyleCnt="0"/>
      <dgm:spPr/>
    </dgm:pt>
    <dgm:pt modelId="{E1A9B98B-CAB8-4FF6-A911-526DD9419CC7}" type="pres">
      <dgm:prSet presAssocID="{2A273B0E-AB3C-4628-B735-35217155CC76}" presName="compNode" presStyleCnt="0"/>
      <dgm:spPr/>
    </dgm:pt>
    <dgm:pt modelId="{3C435495-A53D-4186-8ACA-A4F0F9FC956C}" type="pres">
      <dgm:prSet presAssocID="{2A273B0E-AB3C-4628-B735-35217155CC7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שאלות"/>
        </a:ext>
      </dgm:extLst>
    </dgm:pt>
    <dgm:pt modelId="{94F2E463-BE6C-4C52-BA5E-248F103653A8}" type="pres">
      <dgm:prSet presAssocID="{2A273B0E-AB3C-4628-B735-35217155CC76}" presName="spaceRect" presStyleCnt="0"/>
      <dgm:spPr/>
    </dgm:pt>
    <dgm:pt modelId="{B7C91621-67EA-4A12-84F8-1B72A35681F4}" type="pres">
      <dgm:prSet presAssocID="{2A273B0E-AB3C-4628-B735-35217155CC7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78E6210-589B-4A81-9DF1-0940DB14B6D9}" type="presOf" srcId="{1E5E3A1A-AC98-4AAD-98B7-FAF9E61B8735}" destId="{CA8ECE45-49B6-4B73-9B9B-2100284B4FA8}" srcOrd="0" destOrd="0" presId="urn:microsoft.com/office/officeart/2018/2/layout/IconLabelList"/>
    <dgm:cxn modelId="{75625921-AE1D-4603-A581-EFEEB9F5C25C}" type="presOf" srcId="{2A273B0E-AB3C-4628-B735-35217155CC76}" destId="{B7C91621-67EA-4A12-84F8-1B72A35681F4}" srcOrd="0" destOrd="0" presId="urn:microsoft.com/office/officeart/2018/2/layout/IconLabelList"/>
    <dgm:cxn modelId="{3E7A77AB-F36B-47F8-B398-56FC7599F7CA}" type="presOf" srcId="{ADCDA0D2-DFD9-4D9B-BEA0-C572D0D6F2DB}" destId="{880C9810-8D11-4043-894B-B4113E427D48}" srcOrd="0" destOrd="0" presId="urn:microsoft.com/office/officeart/2018/2/layout/IconLabelList"/>
    <dgm:cxn modelId="{5355A6B5-C270-470F-BB67-F82BDC3D662F}" srcId="{1E5E3A1A-AC98-4AAD-98B7-FAF9E61B8735}" destId="{2A273B0E-AB3C-4628-B735-35217155CC76}" srcOrd="2" destOrd="0" parTransId="{72AE228F-3C1D-4A62-BF71-3D9CAC306797}" sibTransId="{B1E68725-3808-482F-9284-40E8361CC061}"/>
    <dgm:cxn modelId="{18073EBC-CD0A-4B0A-8956-E89A6C1ABB64}" srcId="{1E5E3A1A-AC98-4AAD-98B7-FAF9E61B8735}" destId="{ADCDA0D2-DFD9-4D9B-BEA0-C572D0D6F2DB}" srcOrd="0" destOrd="0" parTransId="{E6F0B0F3-1254-4C54-8EE5-219E036DA6D9}" sibTransId="{3094C7D4-BF72-4FF4-A4F0-60CAB2311928}"/>
    <dgm:cxn modelId="{D4CCE3E0-2C6A-4367-858D-11D204443B7D}" srcId="{1E5E3A1A-AC98-4AAD-98B7-FAF9E61B8735}" destId="{8E503669-4B21-4A58-9C5C-01CF5AAA9417}" srcOrd="1" destOrd="0" parTransId="{254CC7B0-B2C8-4A91-8AD4-B8E3FCF3C58E}" sibTransId="{6C4E7399-DE19-45A9-A29C-4605115AC538}"/>
    <dgm:cxn modelId="{DD362AF9-D1A7-4188-9A7C-97CB0D2E39DF}" type="presOf" srcId="{8E503669-4B21-4A58-9C5C-01CF5AAA9417}" destId="{96176B45-079C-4812-B659-53CE1D4CB8B1}" srcOrd="0" destOrd="0" presId="urn:microsoft.com/office/officeart/2018/2/layout/IconLabelList"/>
    <dgm:cxn modelId="{B4AB2791-7D39-44F7-A6D0-F180B7B5A7F9}" type="presParOf" srcId="{CA8ECE45-49B6-4B73-9B9B-2100284B4FA8}" destId="{CA3E078C-DC26-42EF-B412-546E884C32BE}" srcOrd="0" destOrd="0" presId="urn:microsoft.com/office/officeart/2018/2/layout/IconLabelList"/>
    <dgm:cxn modelId="{BF3FB6B8-05E6-4328-85BB-7AE3AEFD79A6}" type="presParOf" srcId="{CA3E078C-DC26-42EF-B412-546E884C32BE}" destId="{5AB76130-26E4-4F64-841A-151F1F55B145}" srcOrd="0" destOrd="0" presId="urn:microsoft.com/office/officeart/2018/2/layout/IconLabelList"/>
    <dgm:cxn modelId="{C55A1E9C-6350-4EAD-896A-356DB9BF8CDB}" type="presParOf" srcId="{CA3E078C-DC26-42EF-B412-546E884C32BE}" destId="{0E496430-DA7B-40AE-BE9A-5ADB04FE6DAF}" srcOrd="1" destOrd="0" presId="urn:microsoft.com/office/officeart/2018/2/layout/IconLabelList"/>
    <dgm:cxn modelId="{FA928AFA-5A0C-43FB-9903-3CDAD8EB4EFF}" type="presParOf" srcId="{CA3E078C-DC26-42EF-B412-546E884C32BE}" destId="{880C9810-8D11-4043-894B-B4113E427D48}" srcOrd="2" destOrd="0" presId="urn:microsoft.com/office/officeart/2018/2/layout/IconLabelList"/>
    <dgm:cxn modelId="{2E1577E2-5CDE-48B8-AE76-CF10818438B6}" type="presParOf" srcId="{CA8ECE45-49B6-4B73-9B9B-2100284B4FA8}" destId="{EA6BCB4A-2CCD-4B38-8919-8C06F0A57B2A}" srcOrd="1" destOrd="0" presId="urn:microsoft.com/office/officeart/2018/2/layout/IconLabelList"/>
    <dgm:cxn modelId="{7D12798D-615B-4EA5-8268-6296EA517FC1}" type="presParOf" srcId="{CA8ECE45-49B6-4B73-9B9B-2100284B4FA8}" destId="{96C1E311-862B-4115-A2DE-CCB1C9228FF4}" srcOrd="2" destOrd="0" presId="urn:microsoft.com/office/officeart/2018/2/layout/IconLabelList"/>
    <dgm:cxn modelId="{DC8BE01D-FBCC-4044-AFF8-64869F09AC00}" type="presParOf" srcId="{96C1E311-862B-4115-A2DE-CCB1C9228FF4}" destId="{B7F78102-423E-48E8-9FCA-DBC23BB7D2FF}" srcOrd="0" destOrd="0" presId="urn:microsoft.com/office/officeart/2018/2/layout/IconLabelList"/>
    <dgm:cxn modelId="{3C005DEA-AFA6-4504-8D81-96B39EF747E0}" type="presParOf" srcId="{96C1E311-862B-4115-A2DE-CCB1C9228FF4}" destId="{541E788C-99F0-4111-B8AB-073EDBB65BAB}" srcOrd="1" destOrd="0" presId="urn:microsoft.com/office/officeart/2018/2/layout/IconLabelList"/>
    <dgm:cxn modelId="{993EF140-DA10-4A96-B52B-60216EE385EB}" type="presParOf" srcId="{96C1E311-862B-4115-A2DE-CCB1C9228FF4}" destId="{96176B45-079C-4812-B659-53CE1D4CB8B1}" srcOrd="2" destOrd="0" presId="urn:microsoft.com/office/officeart/2018/2/layout/IconLabelList"/>
    <dgm:cxn modelId="{42B16E66-B33E-43D3-BC95-A896F11A55C2}" type="presParOf" srcId="{CA8ECE45-49B6-4B73-9B9B-2100284B4FA8}" destId="{BD215A97-907A-48CE-81FC-A6DB4146F629}" srcOrd="3" destOrd="0" presId="urn:microsoft.com/office/officeart/2018/2/layout/IconLabelList"/>
    <dgm:cxn modelId="{5BFE76EB-D507-4C80-8B5D-F758F830B61B}" type="presParOf" srcId="{CA8ECE45-49B6-4B73-9B9B-2100284B4FA8}" destId="{E1A9B98B-CAB8-4FF6-A911-526DD9419CC7}" srcOrd="4" destOrd="0" presId="urn:microsoft.com/office/officeart/2018/2/layout/IconLabelList"/>
    <dgm:cxn modelId="{5C5E721A-9E59-4089-A86E-56478EFAA5ED}" type="presParOf" srcId="{E1A9B98B-CAB8-4FF6-A911-526DD9419CC7}" destId="{3C435495-A53D-4186-8ACA-A4F0F9FC956C}" srcOrd="0" destOrd="0" presId="urn:microsoft.com/office/officeart/2018/2/layout/IconLabelList"/>
    <dgm:cxn modelId="{7D01AE9F-A56B-429C-BDC7-5BA88696568A}" type="presParOf" srcId="{E1A9B98B-CAB8-4FF6-A911-526DD9419CC7}" destId="{94F2E463-BE6C-4C52-BA5E-248F103653A8}" srcOrd="1" destOrd="0" presId="urn:microsoft.com/office/officeart/2018/2/layout/IconLabelList"/>
    <dgm:cxn modelId="{57FA2B69-5E65-4267-886C-CD1F66152C4E}" type="presParOf" srcId="{E1A9B98B-CAB8-4FF6-A911-526DD9419CC7}" destId="{B7C91621-67EA-4A12-84F8-1B72A35681F4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63DCB-2F85-4263-B999-A4FEF6673433}">
      <dsp:nvSpPr>
        <dsp:cNvPr id="0" name=""/>
        <dsp:cNvSpPr/>
      </dsp:nvSpPr>
      <dsp:spPr>
        <a:xfrm>
          <a:off x="0" y="581977"/>
          <a:ext cx="6176776" cy="10744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9AB2A4-860F-483B-8D84-ACCE604692E5}">
      <dsp:nvSpPr>
        <dsp:cNvPr id="0" name=""/>
        <dsp:cNvSpPr/>
      </dsp:nvSpPr>
      <dsp:spPr>
        <a:xfrm>
          <a:off x="325012" y="823721"/>
          <a:ext cx="590931" cy="5909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98E515-EBDE-4CF5-8028-24F90369A2D0}">
      <dsp:nvSpPr>
        <dsp:cNvPr id="0" name=""/>
        <dsp:cNvSpPr/>
      </dsp:nvSpPr>
      <dsp:spPr>
        <a:xfrm>
          <a:off x="1240955" y="581977"/>
          <a:ext cx="4935820" cy="1074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09" tIns="113709" rIns="113709" bIns="1137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kern="1200" baseline="0"/>
            <a:t>1. רכב-חוקי תנועה.</a:t>
          </a:r>
          <a:endParaRPr lang="en-US" sz="2500" kern="1200"/>
        </a:p>
      </dsp:txBody>
      <dsp:txXfrm>
        <a:off x="1240955" y="581977"/>
        <a:ext cx="4935820" cy="1074420"/>
      </dsp:txXfrm>
    </dsp:sp>
    <dsp:sp modelId="{8EC536DB-6FF6-4349-8504-FD10AA721E8F}">
      <dsp:nvSpPr>
        <dsp:cNvPr id="0" name=""/>
        <dsp:cNvSpPr/>
      </dsp:nvSpPr>
      <dsp:spPr>
        <a:xfrm>
          <a:off x="0" y="1925002"/>
          <a:ext cx="6176776" cy="10744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FADE05-C031-4881-95BA-0EBF60C15FDC}">
      <dsp:nvSpPr>
        <dsp:cNvPr id="0" name=""/>
        <dsp:cNvSpPr/>
      </dsp:nvSpPr>
      <dsp:spPr>
        <a:xfrm>
          <a:off x="325012" y="2166747"/>
          <a:ext cx="590931" cy="5909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5B2F8-658F-467A-8FB5-F28EFA82D3A5}">
      <dsp:nvSpPr>
        <dsp:cNvPr id="0" name=""/>
        <dsp:cNvSpPr/>
      </dsp:nvSpPr>
      <dsp:spPr>
        <a:xfrm>
          <a:off x="1240955" y="1925002"/>
          <a:ext cx="4935820" cy="1074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09" tIns="113709" rIns="113709" bIns="1137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500" kern="1200" baseline="0"/>
            <a:t>2. אוטונומי-מנווט לבד.</a:t>
          </a:r>
          <a:endParaRPr lang="en-US" sz="2500" kern="1200"/>
        </a:p>
      </dsp:txBody>
      <dsp:txXfrm>
        <a:off x="1240955" y="1925002"/>
        <a:ext cx="4935820" cy="1074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EEBEE-C087-464A-ACE3-CA350CD5629F}">
      <dsp:nvSpPr>
        <dsp:cNvPr id="0" name=""/>
        <dsp:cNvSpPr/>
      </dsp:nvSpPr>
      <dsp:spPr>
        <a:xfrm>
          <a:off x="0" y="0"/>
          <a:ext cx="5806922" cy="7964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500" kern="1200" baseline="0"/>
            <a:t>בנית  </a:t>
          </a:r>
          <a:r>
            <a:rPr lang="en-US" sz="3500" kern="1200" baseline="0"/>
            <a:t>THRED</a:t>
          </a:r>
          <a:r>
            <a:rPr lang="he-IL" sz="3500" kern="1200" baseline="0"/>
            <a:t>  עבור כל לקוח.</a:t>
          </a:r>
          <a:endParaRPr lang="en-US" sz="3500" kern="1200"/>
        </a:p>
      </dsp:txBody>
      <dsp:txXfrm>
        <a:off x="23326" y="23326"/>
        <a:ext cx="4947525" cy="749766"/>
      </dsp:txXfrm>
    </dsp:sp>
    <dsp:sp modelId="{2D867839-B5C4-4FBB-8190-DF05BB8850C5}">
      <dsp:nvSpPr>
        <dsp:cNvPr id="0" name=""/>
        <dsp:cNvSpPr/>
      </dsp:nvSpPr>
      <dsp:spPr>
        <a:xfrm>
          <a:off x="512375" y="929154"/>
          <a:ext cx="5806922" cy="7964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500" kern="1200" baseline="0"/>
            <a:t>שליחת מסלול מהיר ביותר.</a:t>
          </a:r>
          <a:endParaRPr lang="en-US" sz="3500" kern="1200"/>
        </a:p>
      </dsp:txBody>
      <dsp:txXfrm>
        <a:off x="535701" y="952480"/>
        <a:ext cx="4730222" cy="749766"/>
      </dsp:txXfrm>
    </dsp:sp>
    <dsp:sp modelId="{E33284F9-743F-4D47-8AE4-3F7F8547C3DA}">
      <dsp:nvSpPr>
        <dsp:cNvPr id="0" name=""/>
        <dsp:cNvSpPr/>
      </dsp:nvSpPr>
      <dsp:spPr>
        <a:xfrm>
          <a:off x="1024750" y="1858309"/>
          <a:ext cx="5806922" cy="7964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500" kern="1200" baseline="0" dirty="0"/>
            <a:t>עדכון על חסימה- </a:t>
          </a:r>
          <a:r>
            <a:rPr lang="he-IL" sz="3500" kern="1200" baseline="0" dirty="0" err="1"/>
            <a:t>מיוטקס</a:t>
          </a:r>
          <a:r>
            <a:rPr lang="he-IL" sz="3500" kern="1200" baseline="0" dirty="0"/>
            <a:t>.</a:t>
          </a:r>
          <a:endParaRPr lang="en-US" sz="3500" kern="1200" dirty="0"/>
        </a:p>
      </dsp:txBody>
      <dsp:txXfrm>
        <a:off x="1048076" y="1881635"/>
        <a:ext cx="4730222" cy="749766"/>
      </dsp:txXfrm>
    </dsp:sp>
    <dsp:sp modelId="{5D8D6AE9-7D85-4588-B9B8-48D57F9471B4}">
      <dsp:nvSpPr>
        <dsp:cNvPr id="0" name=""/>
        <dsp:cNvSpPr/>
      </dsp:nvSpPr>
      <dsp:spPr>
        <a:xfrm>
          <a:off x="5289250" y="603950"/>
          <a:ext cx="517671" cy="5176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405726" y="603950"/>
        <a:ext cx="284719" cy="389547"/>
      </dsp:txXfrm>
    </dsp:sp>
    <dsp:sp modelId="{EB699D5C-70F5-4D4D-9340-36B56DB05846}">
      <dsp:nvSpPr>
        <dsp:cNvPr id="0" name=""/>
        <dsp:cNvSpPr/>
      </dsp:nvSpPr>
      <dsp:spPr>
        <a:xfrm>
          <a:off x="5801625" y="1527795"/>
          <a:ext cx="517671" cy="5176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918101" y="1527795"/>
        <a:ext cx="284719" cy="3895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76130-26E4-4F64-841A-151F1F55B145}">
      <dsp:nvSpPr>
        <dsp:cNvPr id="0" name=""/>
        <dsp:cNvSpPr/>
      </dsp:nvSpPr>
      <dsp:spPr>
        <a:xfrm>
          <a:off x="919215" y="711961"/>
          <a:ext cx="1249479" cy="12494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C9810-8D11-4043-894B-B4113E427D48}">
      <dsp:nvSpPr>
        <dsp:cNvPr id="0" name=""/>
        <dsp:cNvSpPr/>
      </dsp:nvSpPr>
      <dsp:spPr>
        <a:xfrm>
          <a:off x="155644" y="2309097"/>
          <a:ext cx="27766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600" kern="1200" baseline="0" dirty="0"/>
            <a:t>רץ במקביל לחישוב המהירות </a:t>
          </a:r>
          <a:endParaRPr lang="en-US" sz="2600" kern="1200" dirty="0"/>
        </a:p>
      </dsp:txBody>
      <dsp:txXfrm>
        <a:off x="155644" y="2309097"/>
        <a:ext cx="2776621" cy="720000"/>
      </dsp:txXfrm>
    </dsp:sp>
    <dsp:sp modelId="{B7F78102-423E-48E8-9FCA-DBC23BB7D2FF}">
      <dsp:nvSpPr>
        <dsp:cNvPr id="0" name=""/>
        <dsp:cNvSpPr/>
      </dsp:nvSpPr>
      <dsp:spPr>
        <a:xfrm>
          <a:off x="4181745" y="711961"/>
          <a:ext cx="1249479" cy="12494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76B45-079C-4812-B659-53CE1D4CB8B1}">
      <dsp:nvSpPr>
        <dsp:cNvPr id="0" name=""/>
        <dsp:cNvSpPr/>
      </dsp:nvSpPr>
      <dsp:spPr>
        <a:xfrm>
          <a:off x="3418174" y="2309097"/>
          <a:ext cx="27766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600" kern="1200" baseline="0" dirty="0"/>
            <a:t>מקבל זווית שונות מזיהוי מכשולים שונים.</a:t>
          </a:r>
          <a:endParaRPr lang="en-US" sz="2600" kern="1200" dirty="0"/>
        </a:p>
      </dsp:txBody>
      <dsp:txXfrm>
        <a:off x="3418174" y="2309097"/>
        <a:ext cx="2776621" cy="720000"/>
      </dsp:txXfrm>
    </dsp:sp>
    <dsp:sp modelId="{3C435495-A53D-4186-8ACA-A4F0F9FC956C}">
      <dsp:nvSpPr>
        <dsp:cNvPr id="0" name=""/>
        <dsp:cNvSpPr/>
      </dsp:nvSpPr>
      <dsp:spPr>
        <a:xfrm>
          <a:off x="7444275" y="711961"/>
          <a:ext cx="1249479" cy="12494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91621-67EA-4A12-84F8-1B72A35681F4}">
      <dsp:nvSpPr>
        <dsp:cNvPr id="0" name=""/>
        <dsp:cNvSpPr/>
      </dsp:nvSpPr>
      <dsp:spPr>
        <a:xfrm>
          <a:off x="6680704" y="2309097"/>
          <a:ext cx="27766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600" kern="1200" baseline="0"/>
            <a:t>במידה ויש סתירה-להעדיף זווית מסוימת.</a:t>
          </a:r>
          <a:endParaRPr lang="en-US" sz="2600" kern="1200"/>
        </a:p>
      </dsp:txBody>
      <dsp:txXfrm>
        <a:off x="6680704" y="2309097"/>
        <a:ext cx="277662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88C2BE55-2FA9-430D-9293-3180073FE761}" type="datetimeFigureOut">
              <a:rPr lang="he-IL" smtClean="0"/>
              <a:t>ט'/תמוז/תשפ"ה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9B002978-62A8-4F5E-AD46-196A48374C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1048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2978-62A8-4F5E-AD46-196A48374CE9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5203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2978-62A8-4F5E-AD46-196A48374CE9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5059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E6B13D0-CDC3-4777-911A-2F62F3399300}" type="datetimeFigureOut">
              <a:rPr lang="he-IL" smtClean="0"/>
              <a:t>ט'/תמוז/תשפ"ה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3B670E2-CC76-4983-9941-D7119BC09B22}" type="slidenum">
              <a:rPr lang="he-IL" smtClean="0"/>
              <a:t>‹#›</a:t>
            </a:fld>
            <a:endParaRPr lang="he-I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5771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1" name="laser.wav"/>
          </p:stSnd>
        </p:sndAc>
      </p:transition>
    </mc:Choice>
    <mc:Fallback>
      <p:transition spd="slow" advClick="0" advTm="2000">
        <p:split orient="vert"/>
        <p:sndAc>
          <p:stSnd>
            <p:snd r:embed="rId1" name="laser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B13D0-CDC3-4777-911A-2F62F3399300}" type="datetimeFigureOut">
              <a:rPr lang="he-IL" smtClean="0"/>
              <a:t>ט'/תמוז/תשפ"ה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70E2-CC76-4983-9941-D7119BC09B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0618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1" name="laser.wav"/>
          </p:stSnd>
        </p:sndAc>
      </p:transition>
    </mc:Choice>
    <mc:Fallback>
      <p:transition spd="slow" advClick="0" advTm="2000">
        <p:split orient="vert"/>
        <p:sndAc>
          <p:stSnd>
            <p:snd r:embed="rId1" name="laser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B13D0-CDC3-4777-911A-2F62F3399300}" type="datetimeFigureOut">
              <a:rPr lang="he-IL" smtClean="0"/>
              <a:t>ט'/תמוז/תשפ"ה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70E2-CC76-4983-9941-D7119BC09B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3002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1" name="laser.wav"/>
          </p:stSnd>
        </p:sndAc>
      </p:transition>
    </mc:Choice>
    <mc:Fallback>
      <p:transition spd="slow" advClick="0" advTm="2000">
        <p:split orient="vert"/>
        <p:sndAc>
          <p:stSnd>
            <p:snd r:embed="rId1" name="laser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B13D0-CDC3-4777-911A-2F62F3399300}" type="datetimeFigureOut">
              <a:rPr lang="he-IL" smtClean="0"/>
              <a:t>ט'/תמוז/תשפ"ה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70E2-CC76-4983-9941-D7119BC09B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9906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1" name="laser.wav"/>
          </p:stSnd>
        </p:sndAc>
      </p:transition>
    </mc:Choice>
    <mc:Fallback>
      <p:transition spd="slow" advClick="0" advTm="2000">
        <p:split orient="vert"/>
        <p:sndAc>
          <p:stSnd>
            <p:snd r:embed="rId1" name="laser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6B13D0-CDC3-4777-911A-2F62F3399300}" type="datetimeFigureOut">
              <a:rPr lang="he-IL" smtClean="0"/>
              <a:t>ט'/תמוז/תשפ"ה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B670E2-CC76-4983-9941-D7119BC09B22}" type="slidenum">
              <a:rPr lang="he-IL" smtClean="0"/>
              <a:t>‹#›</a:t>
            </a:fld>
            <a:endParaRPr lang="he-I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334289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1" name="laser.wav"/>
          </p:stSnd>
        </p:sndAc>
      </p:transition>
    </mc:Choice>
    <mc:Fallback>
      <p:transition spd="slow" advClick="0" advTm="2000">
        <p:split orient="vert"/>
        <p:sndAc>
          <p:stSnd>
            <p:snd r:embed="rId1" name="laser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B13D0-CDC3-4777-911A-2F62F3399300}" type="datetimeFigureOut">
              <a:rPr lang="he-IL" smtClean="0"/>
              <a:t>ט'/תמוז/תשפ"ה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70E2-CC76-4983-9941-D7119BC09B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4824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1" name="laser.wav"/>
          </p:stSnd>
        </p:sndAc>
      </p:transition>
    </mc:Choice>
    <mc:Fallback>
      <p:transition spd="slow" advClick="0" advTm="2000">
        <p:split orient="vert"/>
        <p:sndAc>
          <p:stSnd>
            <p:snd r:embed="rId1" name="laser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B13D0-CDC3-4777-911A-2F62F3399300}" type="datetimeFigureOut">
              <a:rPr lang="he-IL" smtClean="0"/>
              <a:t>ט'/תמוז/תשפ"ה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70E2-CC76-4983-9941-D7119BC09B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3730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1" name="laser.wav"/>
          </p:stSnd>
        </p:sndAc>
      </p:transition>
    </mc:Choice>
    <mc:Fallback>
      <p:transition spd="slow" advClick="0" advTm="2000">
        <p:split orient="vert"/>
        <p:sndAc>
          <p:stSnd>
            <p:snd r:embed="rId1" name="laser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B13D0-CDC3-4777-911A-2F62F3399300}" type="datetimeFigureOut">
              <a:rPr lang="he-IL" smtClean="0"/>
              <a:t>ט'/תמוז/תשפ"ה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70E2-CC76-4983-9941-D7119BC09B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7403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1" name="laser.wav"/>
          </p:stSnd>
        </p:sndAc>
      </p:transition>
    </mc:Choice>
    <mc:Fallback>
      <p:transition spd="slow" advClick="0" advTm="2000">
        <p:split orient="vert"/>
        <p:sndAc>
          <p:stSnd>
            <p:snd r:embed="rId1" name="laser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B13D0-CDC3-4777-911A-2F62F3399300}" type="datetimeFigureOut">
              <a:rPr lang="he-IL" smtClean="0"/>
              <a:t>ט'/תמוז/תשפ"ה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70E2-CC76-4983-9941-D7119BC09B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5603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1" name="laser.wav"/>
          </p:stSnd>
        </p:sndAc>
      </p:transition>
    </mc:Choice>
    <mc:Fallback>
      <p:transition spd="slow" advClick="0" advTm="2000">
        <p:split orient="vert"/>
        <p:sndAc>
          <p:stSnd>
            <p:snd r:embed="rId1" name="laser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6B13D0-CDC3-4777-911A-2F62F3399300}" type="datetimeFigureOut">
              <a:rPr lang="he-IL" smtClean="0"/>
              <a:t>ט'/תמוז/תשפ"ה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B670E2-CC76-4983-9941-D7119BC09B22}" type="slidenum">
              <a:rPr lang="he-IL" smtClean="0"/>
              <a:t>‹#›</a:t>
            </a:fld>
            <a:endParaRPr lang="he-I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2518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1" name="laser.wav"/>
          </p:stSnd>
        </p:sndAc>
      </p:transition>
    </mc:Choice>
    <mc:Fallback>
      <p:transition spd="slow" advClick="0" advTm="2000">
        <p:split orient="vert"/>
        <p:sndAc>
          <p:stSnd>
            <p:snd r:embed="rId1" name="laser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6B13D0-CDC3-4777-911A-2F62F3399300}" type="datetimeFigureOut">
              <a:rPr lang="he-IL" smtClean="0"/>
              <a:t>ט'/תמוז/תשפ"ה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B670E2-CC76-4983-9941-D7119BC09B22}" type="slidenum">
              <a:rPr lang="he-IL" smtClean="0"/>
              <a:t>‹#›</a:t>
            </a:fld>
            <a:endParaRPr lang="he-I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6708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1" name="laser.wav"/>
          </p:stSnd>
        </p:sndAc>
      </p:transition>
    </mc:Choice>
    <mc:Fallback>
      <p:transition spd="slow" advClick="0" advTm="2000">
        <p:split orient="vert"/>
        <p:sndAc>
          <p:stSnd>
            <p:snd r:embed="rId1" name="laser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E6B13D0-CDC3-4777-911A-2F62F3399300}" type="datetimeFigureOut">
              <a:rPr lang="he-IL" smtClean="0"/>
              <a:t>ט'/תמוז/תשפ"ה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3B670E2-CC76-4983-9941-D7119BC09B22}" type="slidenum">
              <a:rPr lang="he-IL" smtClean="0"/>
              <a:t>‹#›</a:t>
            </a:fld>
            <a:endParaRPr lang="he-I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254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13" name="laser.wav"/>
          </p:stSnd>
        </p:sndAc>
      </p:transition>
    </mc:Choice>
    <mc:Fallback>
      <p:transition spd="slow" advClick="0" advTm="2000">
        <p:split orient="vert"/>
        <p:sndAc>
          <p:stSnd>
            <p:snd r:embed="rId13" name="laser.wav"/>
          </p:stSnd>
        </p:sndAc>
      </p:transition>
    </mc:Fallback>
  </mc:AlternateContent>
  <p:txStyles>
    <p:titleStyle>
      <a:lvl1pPr algn="l" defTabSz="914400" rtl="1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r" defTabSz="914400" rtl="1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2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6E26E2-8662-30FE-0F3F-A140FB68F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5301138" cy="3254321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Emergency way</a:t>
            </a:r>
            <a:endParaRPr lang="he-IL" sz="660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46CA16A1-18F7-E6B1-C86E-B11B69E58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4" y="4804850"/>
            <a:ext cx="528487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 </a:t>
            </a:r>
            <a:r>
              <a:rPr lang="he-IL" dirty="0"/>
              <a:t>לאה ישראלי.</a:t>
            </a:r>
            <a:endParaRPr lang="he-IL"/>
          </a:p>
        </p:txBody>
      </p:sp>
      <p:pic>
        <p:nvPicPr>
          <p:cNvPr id="32" name="Graphic 31" descr="רפואי">
            <a:extLst>
              <a:ext uri="{FF2B5EF4-FFF2-40B4-BE49-F238E27FC236}">
                <a16:creationId xmlns:a16="http://schemas.microsoft.com/office/drawing/2014/main" id="{65A0B081-CF8C-941C-43F3-BCB5DD8AE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5675" y="1338739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25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3" name="laser.wav"/>
          </p:stSnd>
        </p:sndAc>
      </p:transition>
    </mc:Choice>
    <mc:Fallback>
      <p:transition spd="slow" advClick="0" advTm="2000">
        <p:split orient="vert"/>
        <p:sndAc>
          <p:stSnd>
            <p:snd r:embed="rId3" name="lase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הדרגתי כחול עם חצים">
            <a:extLst>
              <a:ext uri="{FF2B5EF4-FFF2-40B4-BE49-F238E27FC236}">
                <a16:creationId xmlns:a16="http://schemas.microsoft.com/office/drawing/2014/main" id="{B75338F3-21F1-57A2-A1C0-08F5AF3CF7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b="6250"/>
          <a:stretch>
            <a:fillRect/>
          </a:stretch>
        </p:blipFill>
        <p:spPr>
          <a:xfrm>
            <a:off x="20" y="73582"/>
            <a:ext cx="12191980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4E9B58FC-8D24-B640-5504-D42CCF0A4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328" y="252148"/>
            <a:ext cx="8361229" cy="2098226"/>
          </a:xfrm>
        </p:spPr>
        <p:txBody>
          <a:bodyPr>
            <a:normAutofit/>
          </a:bodyPr>
          <a:lstStyle/>
          <a:p>
            <a:r>
              <a:rPr lang="he-IL" dirty="0"/>
              <a:t>תקשורת עם הלקוח:</a:t>
            </a:r>
          </a:p>
        </p:txBody>
      </p:sp>
      <p:graphicFrame>
        <p:nvGraphicFramePr>
          <p:cNvPr id="26" name="מציין מיקום טקסט 2">
            <a:extLst>
              <a:ext uri="{FF2B5EF4-FFF2-40B4-BE49-F238E27FC236}">
                <a16:creationId xmlns:a16="http://schemas.microsoft.com/office/drawing/2014/main" id="{1D0C688F-E1F6-5F43-7141-7348EBEA7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1493930"/>
              </p:ext>
            </p:extLst>
          </p:nvPr>
        </p:nvGraphicFramePr>
        <p:xfrm>
          <a:off x="3310527" y="2571811"/>
          <a:ext cx="6831673" cy="2654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3334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2" name="laser.wav"/>
          </p:stSnd>
        </p:sndAc>
      </p:transition>
    </mc:Choice>
    <mc:Fallback>
      <p:transition spd="slow" advClick="0" advTm="2000">
        <p:split orient="vert"/>
        <p:sndAc>
          <p:stSnd>
            <p:snd r:embed="rId2" name="laser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7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pic>
        <p:nvPicPr>
          <p:cNvPr id="4" name="Picture 3" descr="לוח מחוונים של מכונית">
            <a:extLst>
              <a:ext uri="{FF2B5EF4-FFF2-40B4-BE49-F238E27FC236}">
                <a16:creationId xmlns:a16="http://schemas.microsoft.com/office/drawing/2014/main" id="{A24D04C3-4527-6C56-10B2-16D8D196A4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30"/>
          <a:stretch>
            <a:fillRect/>
          </a:stretch>
        </p:blipFill>
        <p:spPr>
          <a:xfrm>
            <a:off x="-210187" y="567558"/>
            <a:ext cx="12191980" cy="6858000"/>
          </a:xfrm>
          <a:prstGeom prst="rect">
            <a:avLst/>
          </a:prstGeom>
        </p:spPr>
      </p:pic>
      <p:sp>
        <p:nvSpPr>
          <p:cNvPr id="38" name="Rectangle 29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1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2C13655-6790-C107-CFAE-F7EDBBD1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anchor="ctr">
            <a:normAutofit/>
          </a:bodyPr>
          <a:lstStyle/>
          <a:p>
            <a:r>
              <a:rPr lang="he-IL" sz="3600"/>
              <a:t>התחמקות-נסיעה בזמן אמת: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23ED23BB-3C48-F613-69C8-99B8EC048E15}"/>
              </a:ext>
            </a:extLst>
          </p:cNvPr>
          <p:cNvSpPr txBox="1"/>
          <p:nvPr/>
        </p:nvSpPr>
        <p:spPr>
          <a:xfrm>
            <a:off x="1885959" y="3211287"/>
            <a:ext cx="4891887" cy="2068284"/>
          </a:xfrm>
          <a:prstGeom prst="rect">
            <a:avLst/>
          </a:prstGeom>
        </p:spPr>
        <p:txBody>
          <a:bodyPr rtlCol="1">
            <a:normAutofit/>
          </a:bodyPr>
          <a:lstStyle/>
          <a:p>
            <a:pPr>
              <a:spcAft>
                <a:spcPts val="600"/>
              </a:spcAft>
            </a:pPr>
            <a:r>
              <a:rPr lang="he-IL" dirty="0"/>
              <a:t>    א. מהירות הנסיעה                   </a:t>
            </a:r>
          </a:p>
          <a:p>
            <a:pPr>
              <a:spcAft>
                <a:spcPts val="600"/>
              </a:spcAft>
            </a:pPr>
            <a:r>
              <a:rPr lang="he-IL" dirty="0"/>
              <a:t>ב. זווית פניה במידה ויש מכשול    </a:t>
            </a:r>
          </a:p>
          <a:p>
            <a:pPr>
              <a:spcAft>
                <a:spcPts val="600"/>
              </a:spcAft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24751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2" name="laser.wav"/>
          </p:stSnd>
        </p:sndAc>
      </p:transition>
    </mc:Choice>
    <mc:Fallback>
      <p:transition spd="slow" advClick="0" advTm="2000">
        <p:split orient="vert"/>
        <p:sndAc>
          <p:stSnd>
            <p:snd r:embed="rId2" name="lase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21" name="Picture 4">
            <a:extLst>
              <a:ext uri="{FF2B5EF4-FFF2-40B4-BE49-F238E27FC236}">
                <a16:creationId xmlns:a16="http://schemas.microsoft.com/office/drawing/2014/main" id="{C3EB48BE-2407-2A0F-3454-7890D41A00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" b="1"/>
          <a:stretch>
            <a:fillRect/>
          </a:stretch>
        </p:blipFill>
        <p:spPr>
          <a:xfrm>
            <a:off x="-6689" y="-86090"/>
            <a:ext cx="12191980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D9C7339-A6EE-4D61-A33E-64D65F757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55560" y="1125415"/>
            <a:ext cx="9867482" cy="459321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3A6586F7-A126-4F04-B9AA-AC0323374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1BA6D22B-C59B-4B49-B613-F1A0DF012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0A80BA3-6019-76AC-272C-005F48CF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7" y="1911644"/>
            <a:ext cx="8361229" cy="1086237"/>
          </a:xfrm>
        </p:spPr>
        <p:txBody>
          <a:bodyPr>
            <a:normAutofit fontScale="90000"/>
          </a:bodyPr>
          <a:lstStyle/>
          <a:p>
            <a:r>
              <a:rPr lang="he-IL" dirty="0">
                <a:solidFill>
                  <a:schemeClr val="bg2"/>
                </a:solidFill>
              </a:rPr>
              <a:t>חישוב מהירות הנסיעה: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BCA59E5-F1AD-A664-629C-326732E2F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0017" y="3123149"/>
            <a:ext cx="6831673" cy="1086237"/>
          </a:xfrm>
        </p:spPr>
        <p:txBody>
          <a:bodyPr>
            <a:no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he-IL" sz="3000" dirty="0">
                <a:solidFill>
                  <a:schemeClr val="bg1">
                    <a:lumMod val="95000"/>
                  </a:schemeClr>
                </a:solidFill>
              </a:rPr>
              <a:t>תהליך שרץ כל הזמן לפני כולם.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he-IL" sz="3000" dirty="0">
                <a:solidFill>
                  <a:schemeClr val="bg1">
                    <a:lumMod val="95000"/>
                  </a:schemeClr>
                </a:solidFill>
              </a:rPr>
              <a:t>מהירות תגובה.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he-IL" sz="3000" dirty="0">
                <a:solidFill>
                  <a:schemeClr val="bg1">
                    <a:lumMod val="95000"/>
                  </a:schemeClr>
                </a:solidFill>
              </a:rPr>
              <a:t>שליחת מהירות(0)</a:t>
            </a:r>
          </a:p>
        </p:txBody>
      </p:sp>
    </p:spTree>
    <p:extLst>
      <p:ext uri="{BB962C8B-B14F-4D97-AF65-F5344CB8AC3E}">
        <p14:creationId xmlns:p14="http://schemas.microsoft.com/office/powerpoint/2010/main" val="2503168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2" name="laser.wav"/>
          </p:stSnd>
        </p:sndAc>
      </p:transition>
    </mc:Choice>
    <mc:Fallback>
      <p:transition spd="slow" advClick="0" advTm="2000">
        <p:split orient="vert"/>
        <p:sndAc>
          <p:stSnd>
            <p:snd r:embed="rId2" name="laser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8C9BE43-7924-FB72-314E-19C8CE908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52" y="737081"/>
            <a:ext cx="9612971" cy="958952"/>
          </a:xfrm>
        </p:spPr>
        <p:txBody>
          <a:bodyPr>
            <a:normAutofit fontScale="90000"/>
          </a:bodyPr>
          <a:lstStyle/>
          <a:p>
            <a:r>
              <a:rPr lang="he-IL" dirty="0"/>
              <a:t>חישוב זווית הפניה של הרכב:</a:t>
            </a:r>
          </a:p>
        </p:txBody>
      </p:sp>
      <p:graphicFrame>
        <p:nvGraphicFramePr>
          <p:cNvPr id="5" name="מציין מיקום טקסט 2">
            <a:extLst>
              <a:ext uri="{FF2B5EF4-FFF2-40B4-BE49-F238E27FC236}">
                <a16:creationId xmlns:a16="http://schemas.microsoft.com/office/drawing/2014/main" id="{5A2A7558-1A2E-8B0A-6A1C-409668D7AB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8237457"/>
              </p:ext>
            </p:extLst>
          </p:nvPr>
        </p:nvGraphicFramePr>
        <p:xfrm>
          <a:off x="765025" y="1618593"/>
          <a:ext cx="9612971" cy="3741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4139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2" name="laser.wav"/>
          </p:stSnd>
        </p:sndAc>
      </p:transition>
    </mc:Choice>
    <mc:Fallback>
      <p:transition spd="slow" advClick="0" advTm="2000">
        <p:split orient="vert"/>
        <p:sndAc>
          <p:stSnd>
            <p:snd r:embed="rId2" name="laser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מכונית כבאים חונה בתוך תחנת מכבי אש">
            <a:extLst>
              <a:ext uri="{FF2B5EF4-FFF2-40B4-BE49-F238E27FC236}">
                <a16:creationId xmlns:a16="http://schemas.microsoft.com/office/drawing/2014/main" id="{3A7F67D8-6A39-FDEA-5F84-27B38F9DB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4"/>
          <a:stretch>
            <a:fillRect/>
          </a:stretch>
        </p:blipFill>
        <p:spPr>
          <a:xfrm>
            <a:off x="20" y="21030"/>
            <a:ext cx="12191980" cy="6859300"/>
          </a:xfrm>
          <a:prstGeom prst="rect">
            <a:avLst/>
          </a:prstGeom>
        </p:spPr>
      </p:pic>
      <p:sp>
        <p:nvSpPr>
          <p:cNvPr id="53" name="Rectangle 55">
            <a:extLst>
              <a:ext uri="{FF2B5EF4-FFF2-40B4-BE49-F238E27FC236}">
                <a16:creationId xmlns:a16="http://schemas.microsoft.com/office/drawing/2014/main" id="{4D9C7339-A6EE-4D61-A33E-64D65F757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55560" y="1125415"/>
            <a:ext cx="9867482" cy="459321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3A6586F7-A126-4F04-B9AA-AC0323374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1BA6D22B-C59B-4B49-B613-F1A0DF012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8534443-9E2B-0F26-BA22-1A230D6EE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he-IL" sz="5600" dirty="0">
                <a:solidFill>
                  <a:schemeClr val="bg2"/>
                </a:solidFill>
              </a:rPr>
              <a:t>לצמצם למינימום את זמן הגעת כוחות הצלה למקום האירוע.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532C365-A7A0-5667-2CC3-B7B0B98A0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he-IL">
                <a:solidFill>
                  <a:schemeClr val="bg1">
                    <a:lumMod val="95000"/>
                  </a:schemeClr>
                </a:solidFill>
              </a:rPr>
              <a:t>הבעיה:            </a:t>
            </a:r>
          </a:p>
        </p:txBody>
      </p:sp>
    </p:spTree>
    <p:extLst>
      <p:ext uri="{BB962C8B-B14F-4D97-AF65-F5344CB8AC3E}">
        <p14:creationId xmlns:p14="http://schemas.microsoft.com/office/powerpoint/2010/main" val="1278814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2" name="laser.wav"/>
          </p:stSnd>
        </p:sndAc>
      </p:transition>
    </mc:Choice>
    <mc:Fallback>
      <p:transition spd="slow" advClick="0" advTm="2000">
        <p:split orient="vert"/>
        <p:sndAc>
          <p:stSnd>
            <p:snd r:embed="rId2" name="lase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3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51" name="Rectangle 41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 descr="מסלול בהיר לפני מכונית">
            <a:extLst>
              <a:ext uri="{FF2B5EF4-FFF2-40B4-BE49-F238E27FC236}">
                <a16:creationId xmlns:a16="http://schemas.microsoft.com/office/drawing/2014/main" id="{501ED142-9E55-2398-9787-1830F4E1E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765"/>
          <a:stretch>
            <a:fillRect/>
          </a:stretch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52" name="Rectangle 43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330A21B-695F-A70E-4FBA-4140B8784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he-IL" sz="3600">
                <a:solidFill>
                  <a:srgbClr val="FFFFFF"/>
                </a:solidFill>
              </a:rPr>
              <a:t>הפתרון: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62DF7C5-9AE9-AC48-7E25-52D589A4B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8004" y="5321815"/>
            <a:ext cx="5607908" cy="953829"/>
          </a:xfrm>
        </p:spPr>
        <p:txBody>
          <a:bodyPr>
            <a:noAutofit/>
          </a:bodyPr>
          <a:lstStyle/>
          <a:p>
            <a:pPr algn="l">
              <a:spcAft>
                <a:spcPts val="600"/>
              </a:spcAft>
            </a:pPr>
            <a:r>
              <a:rPr lang="he-IL" sz="2500" dirty="0">
                <a:solidFill>
                  <a:srgbClr val="FFFFFF"/>
                </a:solidFill>
              </a:rPr>
              <a:t>רכב אוטונומי שיסע במהירות הגבוהה ביותר למקום האירוע.</a:t>
            </a:r>
          </a:p>
        </p:txBody>
      </p:sp>
      <p:sp>
        <p:nvSpPr>
          <p:cNvPr id="53" name="Freeform: Shape 45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8119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2" name="laser.wav"/>
          </p:stSnd>
        </p:sndAc>
      </p:transition>
    </mc:Choice>
    <mc:Fallback>
      <p:transition spd="slow" advClick="0" advTm="2000">
        <p:split orient="vert"/>
        <p:sndAc>
          <p:stSnd>
            <p:snd r:embed="rId2" name="laser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1837EBA-B724-6D08-AD39-9133A04CB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he-IL"/>
              <a:t>רכב אוטונומי:</a:t>
            </a:r>
            <a:endParaRPr lang="he-IL" dirty="0"/>
          </a:p>
        </p:txBody>
      </p:sp>
      <p:pic>
        <p:nvPicPr>
          <p:cNvPr id="6" name="תמונה 5" descr="כבישים מהירים שלובים מרובים עם מכוניות שנוסעות בכיוונים שונים">
            <a:extLst>
              <a:ext uri="{FF2B5EF4-FFF2-40B4-BE49-F238E27FC236}">
                <a16:creationId xmlns:a16="http://schemas.microsoft.com/office/drawing/2014/main" id="{4D9FABFA-9B2D-8E47-0358-57C4C4E97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4" r="28689" b="1"/>
          <a:stretch>
            <a:fillRect/>
          </a:stretch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graphicFrame>
        <p:nvGraphicFramePr>
          <p:cNvPr id="27" name="מציין מיקום תוכן 2">
            <a:extLst>
              <a:ext uri="{FF2B5EF4-FFF2-40B4-BE49-F238E27FC236}">
                <a16:creationId xmlns:a16="http://schemas.microsoft.com/office/drawing/2014/main" id="{C2E23335-2BE6-6315-F8D5-36D68E668B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6659274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6203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2" name="laser.wav"/>
          </p:stSnd>
        </p:sndAc>
      </p:transition>
    </mc:Choice>
    <mc:Fallback>
      <p:transition spd="slow" advClick="0" advTm="2000">
        <p:split orient="vert"/>
        <p:sndAc>
          <p:stSnd>
            <p:snd r:embed="rId2" name="laser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6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 useBgFill="1">
        <p:nvSpPr>
          <p:cNvPr id="83" name="Rectangle 73">
            <a:extLst>
              <a:ext uri="{FF2B5EF4-FFF2-40B4-BE49-F238E27FC236}">
                <a16:creationId xmlns:a16="http://schemas.microsoft.com/office/drawing/2014/main" id="{2D170B9C-85A5-4673-981C-DDDBAC51F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אדם המצביע על מפה">
            <a:extLst>
              <a:ext uri="{FF2B5EF4-FFF2-40B4-BE49-F238E27FC236}">
                <a16:creationId xmlns:a16="http://schemas.microsoft.com/office/drawing/2014/main" id="{B40A2A98-5792-6814-7FD0-1831FC8154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27" r="31635" b="-1"/>
          <a:stretch>
            <a:fillRect/>
          </a:stretch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84" name="Freeform 6">
            <a:extLst>
              <a:ext uri="{FF2B5EF4-FFF2-40B4-BE49-F238E27FC236}">
                <a16:creationId xmlns:a16="http://schemas.microsoft.com/office/drawing/2014/main" id="{1C82216A-4221-434A-B11C-7E13B4A1F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96EA974-B57B-2D91-EEDF-C9CCE71DF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>
            <a:normAutofit/>
          </a:bodyPr>
          <a:lstStyle/>
          <a:p>
            <a:pPr algn="l"/>
            <a:r>
              <a:rPr lang="he-IL" sz="7000"/>
              <a:t>חלקי הפרויקט: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36FA613-7465-D495-66C3-D07B56401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8006" y="4804850"/>
            <a:ext cx="5607906" cy="1086237"/>
          </a:xfrm>
        </p:spPr>
        <p:txBody>
          <a:bodyPr>
            <a:normAutofit/>
          </a:bodyPr>
          <a:lstStyle/>
          <a:p>
            <a:pPr marL="457200" indent="-457200" algn="l">
              <a:spcAft>
                <a:spcPts val="600"/>
              </a:spcAft>
              <a:buAutoNum type="arabicPeriod"/>
            </a:pPr>
            <a:r>
              <a:rPr lang="he-IL" sz="2200" dirty="0"/>
              <a:t>בנית שרת מפות שיחשב את המסלול המהיר ביותר.</a:t>
            </a:r>
          </a:p>
          <a:p>
            <a:pPr marL="457200" indent="-457200" algn="l">
              <a:spcAft>
                <a:spcPts val="600"/>
              </a:spcAft>
              <a:buAutoNum type="arabicPeriod"/>
            </a:pPr>
            <a:r>
              <a:rPr lang="he-IL" sz="2200" dirty="0"/>
              <a:t>נסיעה בזמן אמת במהירות הגבוהה ביותר.</a:t>
            </a:r>
          </a:p>
        </p:txBody>
      </p:sp>
    </p:spTree>
    <p:extLst>
      <p:ext uri="{BB962C8B-B14F-4D97-AF65-F5344CB8AC3E}">
        <p14:creationId xmlns:p14="http://schemas.microsoft.com/office/powerpoint/2010/main" val="78762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2" name="laser.wav"/>
          </p:stSnd>
        </p:sndAc>
      </p:transition>
    </mc:Choice>
    <mc:Fallback>
      <p:transition spd="slow" advClick="0" advTm="2000">
        <p:split orient="vert"/>
        <p:sndAc>
          <p:stSnd>
            <p:snd r:embed="rId2" name="laser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237A4A-3142-9C91-2A6A-C82A10E8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ארכיטקטורת הפרויקט:  </a:t>
            </a:r>
          </a:p>
        </p:txBody>
      </p:sp>
      <p:sp>
        <p:nvSpPr>
          <p:cNvPr id="29" name="מלבן 28">
            <a:extLst>
              <a:ext uri="{FF2B5EF4-FFF2-40B4-BE49-F238E27FC236}">
                <a16:creationId xmlns:a16="http://schemas.microsoft.com/office/drawing/2014/main" id="{FA18E187-3D21-63DC-CAF6-E7CB1DBA40A6}"/>
              </a:ext>
            </a:extLst>
          </p:cNvPr>
          <p:cNvSpPr/>
          <p:nvPr/>
        </p:nvSpPr>
        <p:spPr>
          <a:xfrm>
            <a:off x="10972800" y="568277"/>
            <a:ext cx="914400" cy="9144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שרת המפות</a:t>
            </a:r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14902DA3-CB71-A096-25F6-5DC86501B15A}"/>
              </a:ext>
            </a:extLst>
          </p:cNvPr>
          <p:cNvSpPr/>
          <p:nvPr/>
        </p:nvSpPr>
        <p:spPr>
          <a:xfrm>
            <a:off x="7058352" y="3981283"/>
            <a:ext cx="985759" cy="9144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מערכת ההתחמקות ברכב</a:t>
            </a:r>
          </a:p>
        </p:txBody>
      </p:sp>
      <p:pic>
        <p:nvPicPr>
          <p:cNvPr id="47" name="גרפיקה 46">
            <a:extLst>
              <a:ext uri="{FF2B5EF4-FFF2-40B4-BE49-F238E27FC236}">
                <a16:creationId xmlns:a16="http://schemas.microsoft.com/office/drawing/2014/main" id="{C2560175-3132-2FD3-B0F1-D285959D0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1163" y="1611684"/>
            <a:ext cx="2448910" cy="3014183"/>
          </a:xfrm>
          <a:prstGeom prst="rect">
            <a:avLst/>
          </a:prstGeom>
        </p:spPr>
      </p:pic>
      <p:pic>
        <p:nvPicPr>
          <p:cNvPr id="55" name="גרפיקה 54">
            <a:extLst>
              <a:ext uri="{FF2B5EF4-FFF2-40B4-BE49-F238E27FC236}">
                <a16:creationId xmlns:a16="http://schemas.microsoft.com/office/drawing/2014/main" id="{8B691403-48B4-83F9-CB21-A6CC97C66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8502" y="4795754"/>
            <a:ext cx="2857500" cy="1704975"/>
          </a:xfrm>
          <a:prstGeom prst="rect">
            <a:avLst/>
          </a:prstGeom>
        </p:spPr>
      </p:pic>
      <p:sp>
        <p:nvSpPr>
          <p:cNvPr id="56" name="תיבת טקסט 55">
            <a:extLst>
              <a:ext uri="{FF2B5EF4-FFF2-40B4-BE49-F238E27FC236}">
                <a16:creationId xmlns:a16="http://schemas.microsoft.com/office/drawing/2014/main" id="{557CA5CC-8497-F701-13CD-A546400647B9}"/>
              </a:ext>
            </a:extLst>
          </p:cNvPr>
          <p:cNvSpPr txBox="1"/>
          <p:nvPr/>
        </p:nvSpPr>
        <p:spPr>
          <a:xfrm>
            <a:off x="5021781" y="4130566"/>
            <a:ext cx="1578715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/>
              <a:t>צד המשתמש</a:t>
            </a:r>
          </a:p>
        </p:txBody>
      </p:sp>
      <p:cxnSp>
        <p:nvCxnSpPr>
          <p:cNvPr id="58" name="מחבר חץ ישר 57">
            <a:extLst>
              <a:ext uri="{FF2B5EF4-FFF2-40B4-BE49-F238E27FC236}">
                <a16:creationId xmlns:a16="http://schemas.microsoft.com/office/drawing/2014/main" id="{FDD4DAF3-0437-2851-D24E-B07B2528F8B0}"/>
              </a:ext>
            </a:extLst>
          </p:cNvPr>
          <p:cNvCxnSpPr>
            <a:cxnSpLocks/>
          </p:cNvCxnSpPr>
          <p:nvPr/>
        </p:nvCxnSpPr>
        <p:spPr>
          <a:xfrm flipH="1">
            <a:off x="6662002" y="4283828"/>
            <a:ext cx="334845" cy="63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מחבר חץ ישר 58">
            <a:extLst>
              <a:ext uri="{FF2B5EF4-FFF2-40B4-BE49-F238E27FC236}">
                <a16:creationId xmlns:a16="http://schemas.microsoft.com/office/drawing/2014/main" id="{A3DB9FA4-0B12-6B91-E810-EF16B90D56DA}"/>
              </a:ext>
            </a:extLst>
          </p:cNvPr>
          <p:cNvCxnSpPr>
            <a:cxnSpLocks/>
          </p:cNvCxnSpPr>
          <p:nvPr/>
        </p:nvCxnSpPr>
        <p:spPr>
          <a:xfrm>
            <a:off x="6252682" y="4514872"/>
            <a:ext cx="744165" cy="25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מחבר חץ ישר 59">
            <a:extLst>
              <a:ext uri="{FF2B5EF4-FFF2-40B4-BE49-F238E27FC236}">
                <a16:creationId xmlns:a16="http://schemas.microsoft.com/office/drawing/2014/main" id="{285AF584-C741-663E-CCFF-37FCBDE5EA82}"/>
              </a:ext>
            </a:extLst>
          </p:cNvPr>
          <p:cNvCxnSpPr>
            <a:cxnSpLocks/>
          </p:cNvCxnSpPr>
          <p:nvPr/>
        </p:nvCxnSpPr>
        <p:spPr>
          <a:xfrm flipV="1">
            <a:off x="7947230" y="2884506"/>
            <a:ext cx="2348237" cy="1430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מחבר חץ ישר 60">
            <a:extLst>
              <a:ext uri="{FF2B5EF4-FFF2-40B4-BE49-F238E27FC236}">
                <a16:creationId xmlns:a16="http://schemas.microsoft.com/office/drawing/2014/main" id="{5FBA00F6-76F2-F9E5-4F37-8FD4D499A0ED}"/>
              </a:ext>
            </a:extLst>
          </p:cNvPr>
          <p:cNvCxnSpPr>
            <a:cxnSpLocks/>
          </p:cNvCxnSpPr>
          <p:nvPr/>
        </p:nvCxnSpPr>
        <p:spPr>
          <a:xfrm flipH="1">
            <a:off x="8044112" y="3127022"/>
            <a:ext cx="2386651" cy="1559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גרפיקה 70" descr="מסך מגע קו מיתאר">
            <a:extLst>
              <a:ext uri="{FF2B5EF4-FFF2-40B4-BE49-F238E27FC236}">
                <a16:creationId xmlns:a16="http://schemas.microsoft.com/office/drawing/2014/main" id="{CEBC117C-7A34-AEE2-3F7A-1484500B18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9042" y="46093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2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2" name="laser.wav"/>
          </p:stSnd>
        </p:sndAc>
      </p:transition>
    </mc:Choice>
    <mc:Fallback>
      <p:transition spd="slow" advClick="0" advTm="2000">
        <p:split orient="vert"/>
        <p:sndAc>
          <p:stSnd>
            <p:snd r:embed="rId2" name="lase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1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 useBgFill="1">
        <p:nvSpPr>
          <p:cNvPr id="25" name="Rectangle 25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BAE762B7-6153-FA94-CA6D-AF1991B19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he-IL"/>
              <a:t>פרוט החלקים השונים בפרויקט:</a:t>
            </a:r>
          </a:p>
        </p:txBody>
      </p:sp>
    </p:spTree>
    <p:extLst>
      <p:ext uri="{BB962C8B-B14F-4D97-AF65-F5344CB8AC3E}">
        <p14:creationId xmlns:p14="http://schemas.microsoft.com/office/powerpoint/2010/main" val="1274607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2" name="laser.wav"/>
          </p:stSnd>
        </p:sndAc>
      </p:transition>
    </mc:Choice>
    <mc:Fallback>
      <p:transition spd="slow" advClick="0" advTm="2000">
        <p:split orient="vert"/>
        <p:sndAc>
          <p:stSnd>
            <p:snd r:embed="rId2" name="lase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23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 useBgFill="1">
        <p:nvSpPr>
          <p:cNvPr id="45" name="Rectangle 27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לוח חדר שרתים מואר">
            <a:extLst>
              <a:ext uri="{FF2B5EF4-FFF2-40B4-BE49-F238E27FC236}">
                <a16:creationId xmlns:a16="http://schemas.microsoft.com/office/drawing/2014/main" id="{1353C9CB-04AB-ED25-4688-AD209058E3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7865" b="786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78705272-6D0E-C22B-B6DD-79FE472F6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511" y="328108"/>
            <a:ext cx="8361229" cy="2098226"/>
          </a:xfrm>
        </p:spPr>
        <p:txBody>
          <a:bodyPr>
            <a:normAutofit/>
          </a:bodyPr>
          <a:lstStyle/>
          <a:p>
            <a:r>
              <a:rPr lang="he-IL" dirty="0"/>
              <a:t>שרת המפות:</a:t>
            </a:r>
            <a:br>
              <a:rPr lang="he-IL" dirty="0"/>
            </a:br>
            <a:endParaRPr lang="he-IL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6F69E02B-8798-9DB1-4735-26C4BEE556DC}"/>
              </a:ext>
            </a:extLst>
          </p:cNvPr>
          <p:cNvSpPr txBox="1"/>
          <p:nvPr/>
        </p:nvSpPr>
        <p:spPr>
          <a:xfrm>
            <a:off x="6208889" y="915556"/>
            <a:ext cx="5384021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000" dirty="0"/>
              <a:t>בנית הגרף-מפת הכבישים:         </a:t>
            </a:r>
            <a:r>
              <a:rPr lang="en-US" dirty="0"/>
              <a:t>                              </a:t>
            </a:r>
            <a:r>
              <a:rPr lang="he-IL" dirty="0"/>
              <a:t>. תמחור-נתונים.                                             </a:t>
            </a:r>
            <a:r>
              <a:rPr lang="en-US" dirty="0"/>
              <a:t>1</a:t>
            </a:r>
            <a:endParaRPr lang="he-IL" dirty="0"/>
          </a:p>
          <a:p>
            <a:r>
              <a:rPr lang="en-US" dirty="0"/>
              <a:t>                                                           BFS    . 2</a:t>
            </a:r>
            <a:endParaRPr lang="he-IL" dirty="0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2F2A707E-CCBC-AC15-7FBA-5CEBB6BA1B67}"/>
              </a:ext>
            </a:extLst>
          </p:cNvPr>
          <p:cNvSpPr txBox="1"/>
          <p:nvPr/>
        </p:nvSpPr>
        <p:spPr>
          <a:xfrm>
            <a:off x="5566918" y="2350568"/>
            <a:ext cx="5791200" cy="166199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000" dirty="0"/>
              <a:t>תקשורת עם הלקוח-מסלול מהיר ביותר</a:t>
            </a:r>
            <a:r>
              <a:rPr lang="he-IL" dirty="0"/>
              <a:t>:</a:t>
            </a:r>
          </a:p>
          <a:p>
            <a:r>
              <a:rPr lang="en-US" dirty="0"/>
              <a:t>                                                                 </a:t>
            </a:r>
            <a:r>
              <a:rPr lang="he-IL" dirty="0"/>
              <a:t> </a:t>
            </a:r>
            <a:r>
              <a:rPr lang="he-IL" dirty="0" err="1"/>
              <a:t>תהליכונים</a:t>
            </a:r>
            <a:r>
              <a:rPr lang="en-US" dirty="0"/>
              <a:t>.1 </a:t>
            </a:r>
            <a:endParaRPr lang="he-IL" dirty="0"/>
          </a:p>
          <a:p>
            <a:r>
              <a:rPr lang="he-IL" dirty="0" err="1"/>
              <a:t>דיאקסטרה</a:t>
            </a:r>
            <a:r>
              <a:rPr lang="he-IL" dirty="0"/>
              <a:t>                                                          </a:t>
            </a:r>
            <a:r>
              <a:rPr lang="en-US" dirty="0"/>
              <a:t> .2</a:t>
            </a:r>
            <a:endParaRPr lang="he-IL" dirty="0"/>
          </a:p>
          <a:p>
            <a:r>
              <a:rPr lang="en-US" dirty="0"/>
              <a:t>                                                                      </a:t>
            </a:r>
            <a:r>
              <a:rPr lang="he-IL" dirty="0" err="1"/>
              <a:t>סמפור</a:t>
            </a:r>
            <a:r>
              <a:rPr lang="en-US" dirty="0"/>
              <a:t>. 3</a:t>
            </a:r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437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2" name="laser.wav"/>
          </p:stSnd>
        </p:sndAc>
      </p:transition>
    </mc:Choice>
    <mc:Fallback>
      <p:transition spd="slow" advClick="0" advTm="2000">
        <p:split orient="vert"/>
        <p:sndAc>
          <p:stSnd>
            <p:snd r:embed="rId2" name="laser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025502-E985-1409-AFDE-91E3A120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תמחור ובנית הגרף:</a:t>
            </a:r>
          </a:p>
        </p:txBody>
      </p:sp>
      <p:sp>
        <p:nvSpPr>
          <p:cNvPr id="34" name="אליפסה 33">
            <a:extLst>
              <a:ext uri="{FF2B5EF4-FFF2-40B4-BE49-F238E27FC236}">
                <a16:creationId xmlns:a16="http://schemas.microsoft.com/office/drawing/2014/main" id="{D0540251-9ED4-9E98-DD25-846C5B64563E}"/>
              </a:ext>
            </a:extLst>
          </p:cNvPr>
          <p:cNvSpPr/>
          <p:nvPr/>
        </p:nvSpPr>
        <p:spPr>
          <a:xfrm>
            <a:off x="9144000" y="1547283"/>
            <a:ext cx="2788356" cy="9144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נתונים ותמחור</a:t>
            </a:r>
          </a:p>
        </p:txBody>
      </p:sp>
      <p:sp>
        <p:nvSpPr>
          <p:cNvPr id="35" name="אליפסה 34">
            <a:extLst>
              <a:ext uri="{FF2B5EF4-FFF2-40B4-BE49-F238E27FC236}">
                <a16:creationId xmlns:a16="http://schemas.microsoft.com/office/drawing/2014/main" id="{A1462D2C-4CB1-2C9A-7112-92CBDE6A35F1}"/>
              </a:ext>
            </a:extLst>
          </p:cNvPr>
          <p:cNvSpPr/>
          <p:nvPr/>
        </p:nvSpPr>
        <p:spPr>
          <a:xfrm>
            <a:off x="9144000" y="3200400"/>
            <a:ext cx="2788355" cy="9144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מבנה הגרף</a:t>
            </a:r>
          </a:p>
        </p:txBody>
      </p:sp>
      <p:sp>
        <p:nvSpPr>
          <p:cNvPr id="36" name="אליפסה 35">
            <a:extLst>
              <a:ext uri="{FF2B5EF4-FFF2-40B4-BE49-F238E27FC236}">
                <a16:creationId xmlns:a16="http://schemas.microsoft.com/office/drawing/2014/main" id="{443B6F09-DB25-27ED-80DF-7A7602BA3429}"/>
              </a:ext>
            </a:extLst>
          </p:cNvPr>
          <p:cNvSpPr/>
          <p:nvPr/>
        </p:nvSpPr>
        <p:spPr>
          <a:xfrm>
            <a:off x="9245599" y="4853517"/>
            <a:ext cx="2585156" cy="9144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בנית הגרף-</a:t>
            </a:r>
            <a:r>
              <a:rPr lang="en-US" dirty="0"/>
              <a:t>BFS</a:t>
            </a:r>
            <a:endParaRPr lang="he-IL" dirty="0"/>
          </a:p>
        </p:txBody>
      </p:sp>
      <p:sp>
        <p:nvSpPr>
          <p:cNvPr id="37" name="מלבן 36">
            <a:extLst>
              <a:ext uri="{FF2B5EF4-FFF2-40B4-BE49-F238E27FC236}">
                <a16:creationId xmlns:a16="http://schemas.microsoft.com/office/drawing/2014/main" id="{C1CE840F-6516-9F78-FDA5-FA3A0CB387EC}"/>
              </a:ext>
            </a:extLst>
          </p:cNvPr>
          <p:cNvSpPr/>
          <p:nvPr/>
        </p:nvSpPr>
        <p:spPr>
          <a:xfrm>
            <a:off x="2223911" y="1907822"/>
            <a:ext cx="2460978" cy="199813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צומת</a:t>
            </a:r>
          </a:p>
        </p:txBody>
      </p:sp>
      <p:sp>
        <p:nvSpPr>
          <p:cNvPr id="38" name="מלבן 37">
            <a:extLst>
              <a:ext uri="{FF2B5EF4-FFF2-40B4-BE49-F238E27FC236}">
                <a16:creationId xmlns:a16="http://schemas.microsoft.com/office/drawing/2014/main" id="{1EEDC79A-D469-1EE6-7BB4-26B0DE52DD69}"/>
              </a:ext>
            </a:extLst>
          </p:cNvPr>
          <p:cNvSpPr/>
          <p:nvPr/>
        </p:nvSpPr>
        <p:spPr>
          <a:xfrm>
            <a:off x="2459422" y="3200400"/>
            <a:ext cx="2146446" cy="5136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מערך דינאמי מצביעים לקשתות</a:t>
            </a:r>
          </a:p>
        </p:txBody>
      </p:sp>
      <p:sp>
        <p:nvSpPr>
          <p:cNvPr id="40" name="מלבן 39">
            <a:extLst>
              <a:ext uri="{FF2B5EF4-FFF2-40B4-BE49-F238E27FC236}">
                <a16:creationId xmlns:a16="http://schemas.microsoft.com/office/drawing/2014/main" id="{2B8E989D-0665-EF2C-E030-DF44310319CC}"/>
              </a:ext>
            </a:extLst>
          </p:cNvPr>
          <p:cNvSpPr/>
          <p:nvPr/>
        </p:nvSpPr>
        <p:spPr>
          <a:xfrm>
            <a:off x="4943369" y="3000022"/>
            <a:ext cx="914400" cy="914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קטע כביש</a:t>
            </a:r>
          </a:p>
        </p:txBody>
      </p:sp>
      <p:sp>
        <p:nvSpPr>
          <p:cNvPr id="41" name="מלבן 40">
            <a:extLst>
              <a:ext uri="{FF2B5EF4-FFF2-40B4-BE49-F238E27FC236}">
                <a16:creationId xmlns:a16="http://schemas.microsoft.com/office/drawing/2014/main" id="{043CC130-5016-0513-79F8-A5E7FACAE414}"/>
              </a:ext>
            </a:extLst>
          </p:cNvPr>
          <p:cNvSpPr/>
          <p:nvPr/>
        </p:nvSpPr>
        <p:spPr>
          <a:xfrm>
            <a:off x="4943369" y="4285544"/>
            <a:ext cx="914400" cy="16072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מבנה המכיל נתונים על קטע כביש</a:t>
            </a:r>
          </a:p>
        </p:txBody>
      </p:sp>
      <p:sp>
        <p:nvSpPr>
          <p:cNvPr id="42" name="מלבן 41">
            <a:extLst>
              <a:ext uri="{FF2B5EF4-FFF2-40B4-BE49-F238E27FC236}">
                <a16:creationId xmlns:a16="http://schemas.microsoft.com/office/drawing/2014/main" id="{9E1264F3-8A80-4512-4982-10EE986963CA}"/>
              </a:ext>
            </a:extLst>
          </p:cNvPr>
          <p:cNvSpPr/>
          <p:nvPr/>
        </p:nvSpPr>
        <p:spPr>
          <a:xfrm>
            <a:off x="6129284" y="3005666"/>
            <a:ext cx="914400" cy="914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קטע כביש</a:t>
            </a:r>
          </a:p>
        </p:txBody>
      </p:sp>
      <p:sp>
        <p:nvSpPr>
          <p:cNvPr id="43" name="מלבן 42">
            <a:extLst>
              <a:ext uri="{FF2B5EF4-FFF2-40B4-BE49-F238E27FC236}">
                <a16:creationId xmlns:a16="http://schemas.microsoft.com/office/drawing/2014/main" id="{FFD4120A-2BBA-C9E4-98A6-F7C7779B8D72}"/>
              </a:ext>
            </a:extLst>
          </p:cNvPr>
          <p:cNvSpPr/>
          <p:nvPr/>
        </p:nvSpPr>
        <p:spPr>
          <a:xfrm>
            <a:off x="6204902" y="4285544"/>
            <a:ext cx="914400" cy="16072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מבנה המכיל נתונים על קטע כביש</a:t>
            </a:r>
          </a:p>
        </p:txBody>
      </p:sp>
      <p:cxnSp>
        <p:nvCxnSpPr>
          <p:cNvPr id="45" name="מחבר חץ ישר 44">
            <a:extLst>
              <a:ext uri="{FF2B5EF4-FFF2-40B4-BE49-F238E27FC236}">
                <a16:creationId xmlns:a16="http://schemas.microsoft.com/office/drawing/2014/main" id="{E951CB81-8F84-9725-27DC-C11F6459D7D0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830666" y="3333384"/>
            <a:ext cx="298618" cy="12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מחבר חץ ישר 45">
            <a:extLst>
              <a:ext uri="{FF2B5EF4-FFF2-40B4-BE49-F238E27FC236}">
                <a16:creationId xmlns:a16="http://schemas.microsoft.com/office/drawing/2014/main" id="{34E2CE3E-4E4D-C117-353A-5717BD028ED0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4427485" y="3457222"/>
            <a:ext cx="515884" cy="37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מחבר חץ ישר 46">
            <a:extLst>
              <a:ext uri="{FF2B5EF4-FFF2-40B4-BE49-F238E27FC236}">
                <a16:creationId xmlns:a16="http://schemas.microsoft.com/office/drawing/2014/main" id="{001B2310-703F-4727-C08D-76E8E359CA33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5345536" y="3896613"/>
            <a:ext cx="55033" cy="38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מחבר חץ ישר 47">
            <a:extLst>
              <a:ext uri="{FF2B5EF4-FFF2-40B4-BE49-F238E27FC236}">
                <a16:creationId xmlns:a16="http://schemas.microsoft.com/office/drawing/2014/main" id="{9F9349AF-A8C6-55C7-C79F-1BE757DDC209}"/>
              </a:ext>
            </a:extLst>
          </p:cNvPr>
          <p:cNvCxnSpPr>
            <a:cxnSpLocks/>
          </p:cNvCxnSpPr>
          <p:nvPr/>
        </p:nvCxnSpPr>
        <p:spPr>
          <a:xfrm flipH="1" flipV="1">
            <a:off x="4401256" y="3566753"/>
            <a:ext cx="538506" cy="67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מחבר חץ ישר 48">
            <a:extLst>
              <a:ext uri="{FF2B5EF4-FFF2-40B4-BE49-F238E27FC236}">
                <a16:creationId xmlns:a16="http://schemas.microsoft.com/office/drawing/2014/main" id="{EDE57F1F-A504-6602-7C9D-48E5478B435B}"/>
              </a:ext>
            </a:extLst>
          </p:cNvPr>
          <p:cNvCxnSpPr>
            <a:cxnSpLocks/>
          </p:cNvCxnSpPr>
          <p:nvPr/>
        </p:nvCxnSpPr>
        <p:spPr>
          <a:xfrm flipH="1">
            <a:off x="5870804" y="3633878"/>
            <a:ext cx="225196" cy="2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מחבר חץ ישר 49">
            <a:extLst>
              <a:ext uri="{FF2B5EF4-FFF2-40B4-BE49-F238E27FC236}">
                <a16:creationId xmlns:a16="http://schemas.microsoft.com/office/drawing/2014/main" id="{7E17820B-96CA-254D-7995-B5859FCE3F73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6662102" y="3952182"/>
            <a:ext cx="76782" cy="333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מחבר ישר 58">
            <a:extLst>
              <a:ext uri="{FF2B5EF4-FFF2-40B4-BE49-F238E27FC236}">
                <a16:creationId xmlns:a16="http://schemas.microsoft.com/office/drawing/2014/main" id="{FE581401-CABB-432A-0F8E-4DBB90D2D459}"/>
              </a:ext>
            </a:extLst>
          </p:cNvPr>
          <p:cNvCxnSpPr>
            <a:cxnSpLocks/>
          </p:cNvCxnSpPr>
          <p:nvPr/>
        </p:nvCxnSpPr>
        <p:spPr>
          <a:xfrm flipH="1" flipV="1">
            <a:off x="7119302" y="3600315"/>
            <a:ext cx="1866654" cy="113729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244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  <p:sndAc>
          <p:stSnd>
            <p:snd r:embed="rId3" name="laser.wav"/>
          </p:stSnd>
        </p:sndAc>
      </p:transition>
    </mc:Choice>
    <mc:Fallback>
      <p:transition spd="slow" advClick="0" advTm="2000">
        <p:split orient="vert"/>
        <p:sndAc>
          <p:stSnd>
            <p:snd r:embed="rId3" name="laser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חיתוך">
  <a:themeElements>
    <a:clrScheme name="חיתוך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חיתוך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חיתוך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TM03457510[[fn=סבון]]</Template>
  <TotalTime>2144</TotalTime>
  <Words>221</Words>
  <Application>Microsoft Office PowerPoint</Application>
  <PresentationFormat>מסך רחב</PresentationFormat>
  <Paragraphs>51</Paragraphs>
  <Slides>13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16" baseType="lpstr">
      <vt:lpstr>Aptos</vt:lpstr>
      <vt:lpstr>Franklin Gothic Book</vt:lpstr>
      <vt:lpstr>חיתוך</vt:lpstr>
      <vt:lpstr>Emergency way</vt:lpstr>
      <vt:lpstr>לצמצם למינימום את זמן הגעת כוחות הצלה למקום האירוע.</vt:lpstr>
      <vt:lpstr>הפתרון:</vt:lpstr>
      <vt:lpstr>רכב אוטונומי:</vt:lpstr>
      <vt:lpstr>חלקי הפרויקט:</vt:lpstr>
      <vt:lpstr>ארכיטקטורת הפרויקט:  </vt:lpstr>
      <vt:lpstr>פרוט החלקים השונים בפרויקט:</vt:lpstr>
      <vt:lpstr>שרת המפות: </vt:lpstr>
      <vt:lpstr>תמחור ובנית הגרף:</vt:lpstr>
      <vt:lpstr>תקשורת עם הלקוח:</vt:lpstr>
      <vt:lpstr>התחמקות-נסיעה בזמן אמת:</vt:lpstr>
      <vt:lpstr>חישוב מהירות הנסיעה:</vt:lpstr>
      <vt:lpstr>חישוב זווית הפניה של הרכב: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חיה ישראלי</dc:creator>
  <cp:lastModifiedBy>חיה ישראלי</cp:lastModifiedBy>
  <cp:revision>1</cp:revision>
  <dcterms:created xsi:type="dcterms:W3CDTF">2025-07-04T11:57:31Z</dcterms:created>
  <dcterms:modified xsi:type="dcterms:W3CDTF">2025-07-05T23:44:57Z</dcterms:modified>
</cp:coreProperties>
</file>